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90" r:id="rId2"/>
    <p:sldId id="600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6600"/>
    <a:srgbClr val="FF6699"/>
    <a:srgbClr val="FF0066"/>
    <a:srgbClr val="00CC00"/>
    <a:srgbClr val="FF9933"/>
    <a:srgbClr val="008080"/>
    <a:srgbClr val="FFCC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4660"/>
  </p:normalViewPr>
  <p:slideViewPr>
    <p:cSldViewPr>
      <p:cViewPr varScale="1">
        <p:scale>
          <a:sx n="71" d="100"/>
          <a:sy n="71" d="100"/>
        </p:scale>
        <p:origin x="66" y="3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2026/2/11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337F9-AEE9-9CA3-8439-42D1BDBF23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3BF860E-6CAA-0BDB-ADDE-418E595AD0D5}"/>
              </a:ext>
            </a:extLst>
          </p:cNvPr>
          <p:cNvSpPr txBox="1"/>
          <p:nvPr/>
        </p:nvSpPr>
        <p:spPr>
          <a:xfrm>
            <a:off x="3591108" y="21184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給油スタンドのイラスト</a:t>
            </a:r>
          </a:p>
        </p:txBody>
      </p: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597C43B9-BEA5-2904-E0A4-53559FED0270}"/>
              </a:ext>
            </a:extLst>
          </p:cNvPr>
          <p:cNvGrpSpPr/>
          <p:nvPr/>
        </p:nvGrpSpPr>
        <p:grpSpPr>
          <a:xfrm>
            <a:off x="973889" y="849744"/>
            <a:ext cx="2151101" cy="2435240"/>
            <a:chOff x="973889" y="849744"/>
            <a:chExt cx="2151101" cy="2435240"/>
          </a:xfrm>
        </p:grpSpPr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54472881-C7AF-DE4C-3E5E-72A4F69AB76D}"/>
                </a:ext>
              </a:extLst>
            </p:cNvPr>
            <p:cNvGrpSpPr/>
            <p:nvPr/>
          </p:nvGrpSpPr>
          <p:grpSpPr>
            <a:xfrm>
              <a:off x="973889" y="849744"/>
              <a:ext cx="2151101" cy="2435240"/>
              <a:chOff x="432024" y="1196752"/>
              <a:chExt cx="1717369" cy="1944216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34AE679F-9A3A-C8D2-706C-D44B0158F230}"/>
                  </a:ext>
                </a:extLst>
              </p:cNvPr>
              <p:cNvSpPr/>
              <p:nvPr/>
            </p:nvSpPr>
            <p:spPr>
              <a:xfrm rot="5400000">
                <a:off x="1201857" y="1918247"/>
                <a:ext cx="1296565" cy="598506"/>
              </a:xfrm>
              <a:custGeom>
                <a:avLst/>
                <a:gdLst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912650 w 1296565"/>
                  <a:gd name="csY16" fmla="*/ 477695 h 598506"/>
                  <a:gd name="csX17" fmla="*/ 828453 w 1296565"/>
                  <a:gd name="csY17" fmla="*/ 561892 h 598506"/>
                  <a:gd name="csX18" fmla="*/ 828453 w 1296565"/>
                  <a:gd name="csY18" fmla="*/ 598506 h 598506"/>
                  <a:gd name="csX19" fmla="*/ 703220 w 1296565"/>
                  <a:gd name="csY19" fmla="*/ 598506 h 598506"/>
                  <a:gd name="csX20" fmla="*/ 703220 w 1296565"/>
                  <a:gd name="csY20" fmla="*/ 573923 h 598506"/>
                  <a:gd name="csX21" fmla="*/ 921627 w 1296565"/>
                  <a:gd name="csY21" fmla="*/ 355516 h 598506"/>
                  <a:gd name="csX22" fmla="*/ 1038350 w 1296565"/>
                  <a:gd name="csY22" fmla="*/ 355516 h 598506"/>
                  <a:gd name="csX23" fmla="*/ 1038350 w 1296565"/>
                  <a:gd name="csY23" fmla="*/ 354884 h 598506"/>
                  <a:gd name="csX24" fmla="*/ 1085883 w 1296565"/>
                  <a:gd name="csY24" fmla="*/ 354884 h 598506"/>
                  <a:gd name="csX25" fmla="*/ 1170080 w 1296565"/>
                  <a:gd name="csY25" fmla="*/ 270687 h 598506"/>
                  <a:gd name="csX26" fmla="*/ 1170080 w 1296565"/>
                  <a:gd name="csY26" fmla="*/ 234073 h 598506"/>
                  <a:gd name="csX27" fmla="*/ 1172742 w 1296565"/>
                  <a:gd name="csY27" fmla="*/ 234073 h 598506"/>
                  <a:gd name="csX28" fmla="*/ 1172742 w 1296565"/>
                  <a:gd name="csY28" fmla="*/ 212248 h 598506"/>
                  <a:gd name="csX29" fmla="*/ 1087412 w 1296565"/>
                  <a:gd name="csY29" fmla="*/ 126918 h 598506"/>
                  <a:gd name="csX30" fmla="*/ 746102 w 1296565"/>
                  <a:gd name="csY30" fmla="*/ 126918 h 598506"/>
                  <a:gd name="csX31" fmla="*/ 660772 w 1296565"/>
                  <a:gd name="csY31" fmla="*/ 212248 h 598506"/>
                  <a:gd name="csX32" fmla="*/ 660772 w 1296565"/>
                  <a:gd name="csY32" fmla="*/ 234073 h 598506"/>
                  <a:gd name="csX33" fmla="*/ 661901 w 1296565"/>
                  <a:gd name="csY33" fmla="*/ 234073 h 598506"/>
                  <a:gd name="csX34" fmla="*/ 661901 w 1296565"/>
                  <a:gd name="csY34" fmla="*/ 258656 h 598506"/>
                  <a:gd name="csX35" fmla="*/ 443493 w 1296565"/>
                  <a:gd name="csY35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912650 w 1296565"/>
                  <a:gd name="csY16" fmla="*/ 477695 h 598506"/>
                  <a:gd name="csX17" fmla="*/ 828453 w 1296565"/>
                  <a:gd name="csY17" fmla="*/ 561892 h 598506"/>
                  <a:gd name="csX18" fmla="*/ 828453 w 1296565"/>
                  <a:gd name="csY18" fmla="*/ 598506 h 598506"/>
                  <a:gd name="csX19" fmla="*/ 703220 w 1296565"/>
                  <a:gd name="csY19" fmla="*/ 598506 h 598506"/>
                  <a:gd name="csX20" fmla="*/ 703220 w 1296565"/>
                  <a:gd name="csY20" fmla="*/ 573923 h 598506"/>
                  <a:gd name="csX21" fmla="*/ 921627 w 1296565"/>
                  <a:gd name="csY21" fmla="*/ 355516 h 598506"/>
                  <a:gd name="csX22" fmla="*/ 1038350 w 1296565"/>
                  <a:gd name="csY22" fmla="*/ 355516 h 598506"/>
                  <a:gd name="csX23" fmla="*/ 1038350 w 1296565"/>
                  <a:gd name="csY23" fmla="*/ 354884 h 598506"/>
                  <a:gd name="csX24" fmla="*/ 1085883 w 1296565"/>
                  <a:gd name="csY24" fmla="*/ 354884 h 598506"/>
                  <a:gd name="csX25" fmla="*/ 1170080 w 1296565"/>
                  <a:gd name="csY25" fmla="*/ 270687 h 598506"/>
                  <a:gd name="csX26" fmla="*/ 1170080 w 1296565"/>
                  <a:gd name="csY26" fmla="*/ 234073 h 598506"/>
                  <a:gd name="csX27" fmla="*/ 1172742 w 1296565"/>
                  <a:gd name="csY27" fmla="*/ 212248 h 598506"/>
                  <a:gd name="csX28" fmla="*/ 1087412 w 1296565"/>
                  <a:gd name="csY28" fmla="*/ 126918 h 598506"/>
                  <a:gd name="csX29" fmla="*/ 746102 w 1296565"/>
                  <a:gd name="csY29" fmla="*/ 126918 h 598506"/>
                  <a:gd name="csX30" fmla="*/ 660772 w 1296565"/>
                  <a:gd name="csY30" fmla="*/ 212248 h 598506"/>
                  <a:gd name="csX31" fmla="*/ 660772 w 1296565"/>
                  <a:gd name="csY31" fmla="*/ 234073 h 598506"/>
                  <a:gd name="csX32" fmla="*/ 661901 w 1296565"/>
                  <a:gd name="csY32" fmla="*/ 234073 h 598506"/>
                  <a:gd name="csX33" fmla="*/ 661901 w 1296565"/>
                  <a:gd name="csY33" fmla="*/ 258656 h 598506"/>
                  <a:gd name="csX34" fmla="*/ 443493 w 1296565"/>
                  <a:gd name="csY34" fmla="*/ 477063 h 598506"/>
                  <a:gd name="csX35" fmla="*/ 0 w 1296565"/>
                  <a:gd name="csY35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912650 w 1296565"/>
                  <a:gd name="csY16" fmla="*/ 477695 h 598506"/>
                  <a:gd name="csX17" fmla="*/ 828453 w 1296565"/>
                  <a:gd name="csY17" fmla="*/ 561892 h 598506"/>
                  <a:gd name="csX18" fmla="*/ 828453 w 1296565"/>
                  <a:gd name="csY18" fmla="*/ 598506 h 598506"/>
                  <a:gd name="csX19" fmla="*/ 703220 w 1296565"/>
                  <a:gd name="csY19" fmla="*/ 598506 h 598506"/>
                  <a:gd name="csX20" fmla="*/ 703220 w 1296565"/>
                  <a:gd name="csY20" fmla="*/ 573923 h 598506"/>
                  <a:gd name="csX21" fmla="*/ 921627 w 1296565"/>
                  <a:gd name="csY21" fmla="*/ 355516 h 598506"/>
                  <a:gd name="csX22" fmla="*/ 1038350 w 1296565"/>
                  <a:gd name="csY22" fmla="*/ 355516 h 598506"/>
                  <a:gd name="csX23" fmla="*/ 1038350 w 1296565"/>
                  <a:gd name="csY23" fmla="*/ 354884 h 598506"/>
                  <a:gd name="csX24" fmla="*/ 1085883 w 1296565"/>
                  <a:gd name="csY24" fmla="*/ 354884 h 598506"/>
                  <a:gd name="csX25" fmla="*/ 1170080 w 1296565"/>
                  <a:gd name="csY25" fmla="*/ 270687 h 598506"/>
                  <a:gd name="csX26" fmla="*/ 1172742 w 1296565"/>
                  <a:gd name="csY26" fmla="*/ 212248 h 598506"/>
                  <a:gd name="csX27" fmla="*/ 1087412 w 1296565"/>
                  <a:gd name="csY27" fmla="*/ 126918 h 598506"/>
                  <a:gd name="csX28" fmla="*/ 746102 w 1296565"/>
                  <a:gd name="csY28" fmla="*/ 126918 h 598506"/>
                  <a:gd name="csX29" fmla="*/ 660772 w 1296565"/>
                  <a:gd name="csY29" fmla="*/ 212248 h 598506"/>
                  <a:gd name="csX30" fmla="*/ 660772 w 1296565"/>
                  <a:gd name="csY30" fmla="*/ 234073 h 598506"/>
                  <a:gd name="csX31" fmla="*/ 661901 w 1296565"/>
                  <a:gd name="csY31" fmla="*/ 234073 h 598506"/>
                  <a:gd name="csX32" fmla="*/ 661901 w 1296565"/>
                  <a:gd name="csY32" fmla="*/ 258656 h 598506"/>
                  <a:gd name="csX33" fmla="*/ 443493 w 1296565"/>
                  <a:gd name="csY33" fmla="*/ 477063 h 598506"/>
                  <a:gd name="csX34" fmla="*/ 0 w 1296565"/>
                  <a:gd name="csY34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912650 w 1296565"/>
                  <a:gd name="csY16" fmla="*/ 477695 h 598506"/>
                  <a:gd name="csX17" fmla="*/ 828453 w 1296565"/>
                  <a:gd name="csY17" fmla="*/ 561892 h 598506"/>
                  <a:gd name="csX18" fmla="*/ 828453 w 1296565"/>
                  <a:gd name="csY18" fmla="*/ 598506 h 598506"/>
                  <a:gd name="csX19" fmla="*/ 703220 w 1296565"/>
                  <a:gd name="csY19" fmla="*/ 598506 h 598506"/>
                  <a:gd name="csX20" fmla="*/ 703220 w 1296565"/>
                  <a:gd name="csY20" fmla="*/ 573923 h 598506"/>
                  <a:gd name="csX21" fmla="*/ 921627 w 1296565"/>
                  <a:gd name="csY21" fmla="*/ 355516 h 598506"/>
                  <a:gd name="csX22" fmla="*/ 1038350 w 1296565"/>
                  <a:gd name="csY22" fmla="*/ 355516 h 598506"/>
                  <a:gd name="csX23" fmla="*/ 1038350 w 1296565"/>
                  <a:gd name="csY23" fmla="*/ 354884 h 598506"/>
                  <a:gd name="csX24" fmla="*/ 1085883 w 1296565"/>
                  <a:gd name="csY24" fmla="*/ 354884 h 598506"/>
                  <a:gd name="csX25" fmla="*/ 1170080 w 1296565"/>
                  <a:gd name="csY25" fmla="*/ 270687 h 598506"/>
                  <a:gd name="csX26" fmla="*/ 1172742 w 1296565"/>
                  <a:gd name="csY26" fmla="*/ 212248 h 598506"/>
                  <a:gd name="csX27" fmla="*/ 1087412 w 1296565"/>
                  <a:gd name="csY27" fmla="*/ 126918 h 598506"/>
                  <a:gd name="csX28" fmla="*/ 746102 w 1296565"/>
                  <a:gd name="csY28" fmla="*/ 126918 h 598506"/>
                  <a:gd name="csX29" fmla="*/ 660772 w 1296565"/>
                  <a:gd name="csY29" fmla="*/ 212248 h 598506"/>
                  <a:gd name="csX30" fmla="*/ 660772 w 1296565"/>
                  <a:gd name="csY30" fmla="*/ 234073 h 598506"/>
                  <a:gd name="csX31" fmla="*/ 661901 w 1296565"/>
                  <a:gd name="csY31" fmla="*/ 258656 h 598506"/>
                  <a:gd name="csX32" fmla="*/ 443493 w 1296565"/>
                  <a:gd name="csY32" fmla="*/ 477063 h 598506"/>
                  <a:gd name="csX33" fmla="*/ 0 w 1296565"/>
                  <a:gd name="csY33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912650 w 1296565"/>
                  <a:gd name="csY16" fmla="*/ 477695 h 598506"/>
                  <a:gd name="csX17" fmla="*/ 828453 w 1296565"/>
                  <a:gd name="csY17" fmla="*/ 561892 h 598506"/>
                  <a:gd name="csX18" fmla="*/ 828453 w 1296565"/>
                  <a:gd name="csY18" fmla="*/ 598506 h 598506"/>
                  <a:gd name="csX19" fmla="*/ 703220 w 1296565"/>
                  <a:gd name="csY19" fmla="*/ 598506 h 598506"/>
                  <a:gd name="csX20" fmla="*/ 703220 w 1296565"/>
                  <a:gd name="csY20" fmla="*/ 573923 h 598506"/>
                  <a:gd name="csX21" fmla="*/ 921627 w 1296565"/>
                  <a:gd name="csY21" fmla="*/ 355516 h 598506"/>
                  <a:gd name="csX22" fmla="*/ 1038350 w 1296565"/>
                  <a:gd name="csY22" fmla="*/ 355516 h 598506"/>
                  <a:gd name="csX23" fmla="*/ 1085883 w 1296565"/>
                  <a:gd name="csY23" fmla="*/ 354884 h 598506"/>
                  <a:gd name="csX24" fmla="*/ 1170080 w 1296565"/>
                  <a:gd name="csY24" fmla="*/ 270687 h 598506"/>
                  <a:gd name="csX25" fmla="*/ 1172742 w 1296565"/>
                  <a:gd name="csY25" fmla="*/ 212248 h 598506"/>
                  <a:gd name="csX26" fmla="*/ 1087412 w 1296565"/>
                  <a:gd name="csY26" fmla="*/ 126918 h 598506"/>
                  <a:gd name="csX27" fmla="*/ 746102 w 1296565"/>
                  <a:gd name="csY27" fmla="*/ 126918 h 598506"/>
                  <a:gd name="csX28" fmla="*/ 660772 w 1296565"/>
                  <a:gd name="csY28" fmla="*/ 212248 h 598506"/>
                  <a:gd name="csX29" fmla="*/ 660772 w 1296565"/>
                  <a:gd name="csY29" fmla="*/ 234073 h 598506"/>
                  <a:gd name="csX30" fmla="*/ 661901 w 1296565"/>
                  <a:gd name="csY30" fmla="*/ 258656 h 598506"/>
                  <a:gd name="csX31" fmla="*/ 443493 w 1296565"/>
                  <a:gd name="csY31" fmla="*/ 477063 h 598506"/>
                  <a:gd name="csX32" fmla="*/ 0 w 1296565"/>
                  <a:gd name="csY32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1083496 w 1296565"/>
                  <a:gd name="csY16" fmla="*/ 469818 h 598506"/>
                  <a:gd name="csX17" fmla="*/ 912650 w 1296565"/>
                  <a:gd name="csY17" fmla="*/ 477695 h 598506"/>
                  <a:gd name="csX18" fmla="*/ 828453 w 1296565"/>
                  <a:gd name="csY18" fmla="*/ 561892 h 598506"/>
                  <a:gd name="csX19" fmla="*/ 828453 w 1296565"/>
                  <a:gd name="csY19" fmla="*/ 598506 h 598506"/>
                  <a:gd name="csX20" fmla="*/ 703220 w 1296565"/>
                  <a:gd name="csY20" fmla="*/ 598506 h 598506"/>
                  <a:gd name="csX21" fmla="*/ 703220 w 1296565"/>
                  <a:gd name="csY21" fmla="*/ 573923 h 598506"/>
                  <a:gd name="csX22" fmla="*/ 921627 w 1296565"/>
                  <a:gd name="csY22" fmla="*/ 355516 h 598506"/>
                  <a:gd name="csX23" fmla="*/ 1038350 w 1296565"/>
                  <a:gd name="csY23" fmla="*/ 355516 h 598506"/>
                  <a:gd name="csX24" fmla="*/ 1085883 w 1296565"/>
                  <a:gd name="csY24" fmla="*/ 354884 h 598506"/>
                  <a:gd name="csX25" fmla="*/ 1170080 w 1296565"/>
                  <a:gd name="csY25" fmla="*/ 270687 h 598506"/>
                  <a:gd name="csX26" fmla="*/ 1172742 w 1296565"/>
                  <a:gd name="csY26" fmla="*/ 212248 h 598506"/>
                  <a:gd name="csX27" fmla="*/ 1087412 w 1296565"/>
                  <a:gd name="csY27" fmla="*/ 126918 h 598506"/>
                  <a:gd name="csX28" fmla="*/ 746102 w 1296565"/>
                  <a:gd name="csY28" fmla="*/ 126918 h 598506"/>
                  <a:gd name="csX29" fmla="*/ 660772 w 1296565"/>
                  <a:gd name="csY29" fmla="*/ 212248 h 598506"/>
                  <a:gd name="csX30" fmla="*/ 660772 w 1296565"/>
                  <a:gd name="csY30" fmla="*/ 234073 h 598506"/>
                  <a:gd name="csX31" fmla="*/ 661901 w 1296565"/>
                  <a:gd name="csY31" fmla="*/ 258656 h 598506"/>
                  <a:gd name="csX32" fmla="*/ 443493 w 1296565"/>
                  <a:gd name="csY32" fmla="*/ 477063 h 598506"/>
                  <a:gd name="csX33" fmla="*/ 0 w 1296565"/>
                  <a:gd name="csY33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912650 w 1296565"/>
                  <a:gd name="csY16" fmla="*/ 477695 h 598506"/>
                  <a:gd name="csX17" fmla="*/ 828453 w 1296565"/>
                  <a:gd name="csY17" fmla="*/ 561892 h 598506"/>
                  <a:gd name="csX18" fmla="*/ 828453 w 1296565"/>
                  <a:gd name="csY18" fmla="*/ 598506 h 598506"/>
                  <a:gd name="csX19" fmla="*/ 703220 w 1296565"/>
                  <a:gd name="csY19" fmla="*/ 598506 h 598506"/>
                  <a:gd name="csX20" fmla="*/ 703220 w 1296565"/>
                  <a:gd name="csY20" fmla="*/ 573923 h 598506"/>
                  <a:gd name="csX21" fmla="*/ 921627 w 1296565"/>
                  <a:gd name="csY21" fmla="*/ 355516 h 598506"/>
                  <a:gd name="csX22" fmla="*/ 1038350 w 1296565"/>
                  <a:gd name="csY22" fmla="*/ 355516 h 598506"/>
                  <a:gd name="csX23" fmla="*/ 1085883 w 1296565"/>
                  <a:gd name="csY23" fmla="*/ 354884 h 598506"/>
                  <a:gd name="csX24" fmla="*/ 1170080 w 1296565"/>
                  <a:gd name="csY24" fmla="*/ 270687 h 598506"/>
                  <a:gd name="csX25" fmla="*/ 1172742 w 1296565"/>
                  <a:gd name="csY25" fmla="*/ 212248 h 598506"/>
                  <a:gd name="csX26" fmla="*/ 1087412 w 1296565"/>
                  <a:gd name="csY26" fmla="*/ 126918 h 598506"/>
                  <a:gd name="csX27" fmla="*/ 746102 w 1296565"/>
                  <a:gd name="csY27" fmla="*/ 126918 h 598506"/>
                  <a:gd name="csX28" fmla="*/ 660772 w 1296565"/>
                  <a:gd name="csY28" fmla="*/ 212248 h 598506"/>
                  <a:gd name="csX29" fmla="*/ 660772 w 1296565"/>
                  <a:gd name="csY29" fmla="*/ 234073 h 598506"/>
                  <a:gd name="csX30" fmla="*/ 661901 w 1296565"/>
                  <a:gd name="csY30" fmla="*/ 258656 h 598506"/>
                  <a:gd name="csX31" fmla="*/ 443493 w 1296565"/>
                  <a:gd name="csY31" fmla="*/ 477063 h 598506"/>
                  <a:gd name="csX32" fmla="*/ 0 w 1296565"/>
                  <a:gd name="csY32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912650 w 1296565"/>
                  <a:gd name="csY15" fmla="*/ 477695 h 598506"/>
                  <a:gd name="csX16" fmla="*/ 828453 w 1296565"/>
                  <a:gd name="csY16" fmla="*/ 561892 h 598506"/>
                  <a:gd name="csX17" fmla="*/ 828453 w 1296565"/>
                  <a:gd name="csY17" fmla="*/ 598506 h 598506"/>
                  <a:gd name="csX18" fmla="*/ 703220 w 1296565"/>
                  <a:gd name="csY18" fmla="*/ 598506 h 598506"/>
                  <a:gd name="csX19" fmla="*/ 703220 w 1296565"/>
                  <a:gd name="csY19" fmla="*/ 573923 h 598506"/>
                  <a:gd name="csX20" fmla="*/ 921627 w 1296565"/>
                  <a:gd name="csY20" fmla="*/ 355516 h 598506"/>
                  <a:gd name="csX21" fmla="*/ 1038350 w 1296565"/>
                  <a:gd name="csY21" fmla="*/ 355516 h 598506"/>
                  <a:gd name="csX22" fmla="*/ 1085883 w 1296565"/>
                  <a:gd name="csY22" fmla="*/ 354884 h 598506"/>
                  <a:gd name="csX23" fmla="*/ 1170080 w 1296565"/>
                  <a:gd name="csY23" fmla="*/ 270687 h 598506"/>
                  <a:gd name="csX24" fmla="*/ 1172742 w 1296565"/>
                  <a:gd name="csY24" fmla="*/ 212248 h 598506"/>
                  <a:gd name="csX25" fmla="*/ 1087412 w 1296565"/>
                  <a:gd name="csY25" fmla="*/ 126918 h 598506"/>
                  <a:gd name="csX26" fmla="*/ 746102 w 1296565"/>
                  <a:gd name="csY26" fmla="*/ 126918 h 598506"/>
                  <a:gd name="csX27" fmla="*/ 660772 w 1296565"/>
                  <a:gd name="csY27" fmla="*/ 212248 h 598506"/>
                  <a:gd name="csX28" fmla="*/ 660772 w 1296565"/>
                  <a:gd name="csY28" fmla="*/ 234073 h 598506"/>
                  <a:gd name="csX29" fmla="*/ 661901 w 1296565"/>
                  <a:gd name="csY29" fmla="*/ 258656 h 598506"/>
                  <a:gd name="csX30" fmla="*/ 443493 w 1296565"/>
                  <a:gd name="csY30" fmla="*/ 477063 h 598506"/>
                  <a:gd name="csX31" fmla="*/ 0 w 1296565"/>
                  <a:gd name="csY31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912650 w 1296565"/>
                  <a:gd name="csY15" fmla="*/ 477695 h 598506"/>
                  <a:gd name="csX16" fmla="*/ 828453 w 1296565"/>
                  <a:gd name="csY16" fmla="*/ 561892 h 598506"/>
                  <a:gd name="csX17" fmla="*/ 828453 w 1296565"/>
                  <a:gd name="csY17" fmla="*/ 598506 h 598506"/>
                  <a:gd name="csX18" fmla="*/ 703220 w 1296565"/>
                  <a:gd name="csY18" fmla="*/ 598506 h 598506"/>
                  <a:gd name="csX19" fmla="*/ 703220 w 1296565"/>
                  <a:gd name="csY19" fmla="*/ 573923 h 598506"/>
                  <a:gd name="csX20" fmla="*/ 921627 w 1296565"/>
                  <a:gd name="csY20" fmla="*/ 355516 h 598506"/>
                  <a:gd name="csX21" fmla="*/ 1038350 w 1296565"/>
                  <a:gd name="csY21" fmla="*/ 355516 h 598506"/>
                  <a:gd name="csX22" fmla="*/ 1085883 w 1296565"/>
                  <a:gd name="csY22" fmla="*/ 354884 h 598506"/>
                  <a:gd name="csX23" fmla="*/ 1170080 w 1296565"/>
                  <a:gd name="csY23" fmla="*/ 270687 h 598506"/>
                  <a:gd name="csX24" fmla="*/ 1172742 w 1296565"/>
                  <a:gd name="csY24" fmla="*/ 212248 h 598506"/>
                  <a:gd name="csX25" fmla="*/ 1087412 w 1296565"/>
                  <a:gd name="csY25" fmla="*/ 126918 h 598506"/>
                  <a:gd name="csX26" fmla="*/ 746102 w 1296565"/>
                  <a:gd name="csY26" fmla="*/ 126918 h 598506"/>
                  <a:gd name="csX27" fmla="*/ 660772 w 1296565"/>
                  <a:gd name="csY27" fmla="*/ 212248 h 598506"/>
                  <a:gd name="csX28" fmla="*/ 661901 w 1296565"/>
                  <a:gd name="csY28" fmla="*/ 258656 h 598506"/>
                  <a:gd name="csX29" fmla="*/ 443493 w 1296565"/>
                  <a:gd name="csY29" fmla="*/ 477063 h 598506"/>
                  <a:gd name="csX30" fmla="*/ 0 w 1296565"/>
                  <a:gd name="csY30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21346 h 598506"/>
                  <a:gd name="csX6" fmla="*/ 757646 w 1296565"/>
                  <a:gd name="csY6" fmla="*/ 0 h 598506"/>
                  <a:gd name="csX7" fmla="*/ 1075219 w 1296565"/>
                  <a:gd name="csY7" fmla="*/ 0 h 598506"/>
                  <a:gd name="csX8" fmla="*/ 1296565 w 1296565"/>
                  <a:gd name="csY8" fmla="*/ 221346 h 598506"/>
                  <a:gd name="csX9" fmla="*/ 1296565 w 1296565"/>
                  <a:gd name="csY9" fmla="*/ 261422 h 598506"/>
                  <a:gd name="csX10" fmla="*/ 1294755 w 1296565"/>
                  <a:gd name="csY10" fmla="*/ 261422 h 598506"/>
                  <a:gd name="csX11" fmla="*/ 1278150 w 1296565"/>
                  <a:gd name="csY11" fmla="*/ 343669 h 598506"/>
                  <a:gd name="csX12" fmla="*/ 1120923 w 1296565"/>
                  <a:gd name="csY12" fmla="*/ 472625 h 598506"/>
                  <a:gd name="csX13" fmla="*/ 1082949 w 1296565"/>
                  <a:gd name="csY13" fmla="*/ 476453 h 598506"/>
                  <a:gd name="csX14" fmla="*/ 912650 w 1296565"/>
                  <a:gd name="csY14" fmla="*/ 477695 h 598506"/>
                  <a:gd name="csX15" fmla="*/ 828453 w 1296565"/>
                  <a:gd name="csY15" fmla="*/ 561892 h 598506"/>
                  <a:gd name="csX16" fmla="*/ 828453 w 1296565"/>
                  <a:gd name="csY16" fmla="*/ 598506 h 598506"/>
                  <a:gd name="csX17" fmla="*/ 703220 w 1296565"/>
                  <a:gd name="csY17" fmla="*/ 598506 h 598506"/>
                  <a:gd name="csX18" fmla="*/ 703220 w 1296565"/>
                  <a:gd name="csY18" fmla="*/ 573923 h 598506"/>
                  <a:gd name="csX19" fmla="*/ 921627 w 1296565"/>
                  <a:gd name="csY19" fmla="*/ 355516 h 598506"/>
                  <a:gd name="csX20" fmla="*/ 1038350 w 1296565"/>
                  <a:gd name="csY20" fmla="*/ 355516 h 598506"/>
                  <a:gd name="csX21" fmla="*/ 1085883 w 1296565"/>
                  <a:gd name="csY21" fmla="*/ 354884 h 598506"/>
                  <a:gd name="csX22" fmla="*/ 1170080 w 1296565"/>
                  <a:gd name="csY22" fmla="*/ 270687 h 598506"/>
                  <a:gd name="csX23" fmla="*/ 1172742 w 1296565"/>
                  <a:gd name="csY23" fmla="*/ 212248 h 598506"/>
                  <a:gd name="csX24" fmla="*/ 1087412 w 1296565"/>
                  <a:gd name="csY24" fmla="*/ 126918 h 598506"/>
                  <a:gd name="csX25" fmla="*/ 746102 w 1296565"/>
                  <a:gd name="csY25" fmla="*/ 126918 h 598506"/>
                  <a:gd name="csX26" fmla="*/ 660772 w 1296565"/>
                  <a:gd name="csY26" fmla="*/ 212248 h 598506"/>
                  <a:gd name="csX27" fmla="*/ 661901 w 1296565"/>
                  <a:gd name="csY27" fmla="*/ 258656 h 598506"/>
                  <a:gd name="csX28" fmla="*/ 443493 w 1296565"/>
                  <a:gd name="csY28" fmla="*/ 477063 h 598506"/>
                  <a:gd name="csX29" fmla="*/ 0 w 1296565"/>
                  <a:gd name="csY29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300 w 1296565"/>
                  <a:gd name="csY4" fmla="*/ 221346 h 598506"/>
                  <a:gd name="csX5" fmla="*/ 757646 w 1296565"/>
                  <a:gd name="csY5" fmla="*/ 0 h 598506"/>
                  <a:gd name="csX6" fmla="*/ 1075219 w 1296565"/>
                  <a:gd name="csY6" fmla="*/ 0 h 598506"/>
                  <a:gd name="csX7" fmla="*/ 1296565 w 1296565"/>
                  <a:gd name="csY7" fmla="*/ 221346 h 598506"/>
                  <a:gd name="csX8" fmla="*/ 1296565 w 1296565"/>
                  <a:gd name="csY8" fmla="*/ 261422 h 598506"/>
                  <a:gd name="csX9" fmla="*/ 1294755 w 1296565"/>
                  <a:gd name="csY9" fmla="*/ 261422 h 598506"/>
                  <a:gd name="csX10" fmla="*/ 1278150 w 1296565"/>
                  <a:gd name="csY10" fmla="*/ 343669 h 598506"/>
                  <a:gd name="csX11" fmla="*/ 1120923 w 1296565"/>
                  <a:gd name="csY11" fmla="*/ 472625 h 598506"/>
                  <a:gd name="csX12" fmla="*/ 1082949 w 1296565"/>
                  <a:gd name="csY12" fmla="*/ 476453 h 598506"/>
                  <a:gd name="csX13" fmla="*/ 912650 w 1296565"/>
                  <a:gd name="csY13" fmla="*/ 477695 h 598506"/>
                  <a:gd name="csX14" fmla="*/ 828453 w 1296565"/>
                  <a:gd name="csY14" fmla="*/ 561892 h 598506"/>
                  <a:gd name="csX15" fmla="*/ 828453 w 1296565"/>
                  <a:gd name="csY15" fmla="*/ 598506 h 598506"/>
                  <a:gd name="csX16" fmla="*/ 703220 w 1296565"/>
                  <a:gd name="csY16" fmla="*/ 598506 h 598506"/>
                  <a:gd name="csX17" fmla="*/ 703220 w 1296565"/>
                  <a:gd name="csY17" fmla="*/ 573923 h 598506"/>
                  <a:gd name="csX18" fmla="*/ 921627 w 1296565"/>
                  <a:gd name="csY18" fmla="*/ 355516 h 598506"/>
                  <a:gd name="csX19" fmla="*/ 1038350 w 1296565"/>
                  <a:gd name="csY19" fmla="*/ 355516 h 598506"/>
                  <a:gd name="csX20" fmla="*/ 1085883 w 1296565"/>
                  <a:gd name="csY20" fmla="*/ 354884 h 598506"/>
                  <a:gd name="csX21" fmla="*/ 1170080 w 1296565"/>
                  <a:gd name="csY21" fmla="*/ 270687 h 598506"/>
                  <a:gd name="csX22" fmla="*/ 1172742 w 1296565"/>
                  <a:gd name="csY22" fmla="*/ 212248 h 598506"/>
                  <a:gd name="csX23" fmla="*/ 1087412 w 1296565"/>
                  <a:gd name="csY23" fmla="*/ 126918 h 598506"/>
                  <a:gd name="csX24" fmla="*/ 746102 w 1296565"/>
                  <a:gd name="csY24" fmla="*/ 126918 h 598506"/>
                  <a:gd name="csX25" fmla="*/ 660772 w 1296565"/>
                  <a:gd name="csY25" fmla="*/ 212248 h 598506"/>
                  <a:gd name="csX26" fmla="*/ 661901 w 1296565"/>
                  <a:gd name="csY26" fmla="*/ 258656 h 598506"/>
                  <a:gd name="csX27" fmla="*/ 443493 w 1296565"/>
                  <a:gd name="csY27" fmla="*/ 477063 h 598506"/>
                  <a:gd name="csX28" fmla="*/ 0 w 1296565"/>
                  <a:gd name="csY28" fmla="*/ 477063 h 5985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</a:cxnLst>
                <a:rect l="l" t="t" r="r" b="b"/>
                <a:pathLst>
                  <a:path w="1296565" h="598506">
                    <a:moveTo>
                      <a:pt x="0" y="477063"/>
                    </a:moveTo>
                    <a:lnTo>
                      <a:pt x="0" y="354884"/>
                    </a:lnTo>
                    <a:lnTo>
                      <a:pt x="452471" y="354884"/>
                    </a:lnTo>
                    <a:cubicBezTo>
                      <a:pt x="498971" y="354884"/>
                      <a:pt x="536668" y="317187"/>
                      <a:pt x="536668" y="270687"/>
                    </a:cubicBezTo>
                    <a:cubicBezTo>
                      <a:pt x="536545" y="254240"/>
                      <a:pt x="536423" y="237793"/>
                      <a:pt x="536300" y="221346"/>
                    </a:cubicBezTo>
                    <a:cubicBezTo>
                      <a:pt x="536300" y="99100"/>
                      <a:pt x="635400" y="0"/>
                      <a:pt x="757646" y="0"/>
                    </a:cubicBezTo>
                    <a:lnTo>
                      <a:pt x="1075219" y="0"/>
                    </a:lnTo>
                    <a:cubicBezTo>
                      <a:pt x="1197465" y="0"/>
                      <a:pt x="1296565" y="99100"/>
                      <a:pt x="1296565" y="221346"/>
                    </a:cubicBezTo>
                    <a:lnTo>
                      <a:pt x="1296565" y="261422"/>
                    </a:lnTo>
                    <a:lnTo>
                      <a:pt x="1294755" y="261422"/>
                    </a:lnTo>
                    <a:lnTo>
                      <a:pt x="1278150" y="343669"/>
                    </a:lnTo>
                    <a:cubicBezTo>
                      <a:pt x="1250520" y="408994"/>
                      <a:pt x="1192012" y="458078"/>
                      <a:pt x="1120923" y="472625"/>
                    </a:cubicBezTo>
                    <a:lnTo>
                      <a:pt x="1082949" y="476453"/>
                    </a:lnTo>
                    <a:lnTo>
                      <a:pt x="912650" y="477695"/>
                    </a:lnTo>
                    <a:cubicBezTo>
                      <a:pt x="866150" y="477695"/>
                      <a:pt x="828453" y="515391"/>
                      <a:pt x="828453" y="561892"/>
                    </a:cubicBezTo>
                    <a:lnTo>
                      <a:pt x="828453" y="598506"/>
                    </a:lnTo>
                    <a:lnTo>
                      <a:pt x="703220" y="598506"/>
                    </a:lnTo>
                    <a:lnTo>
                      <a:pt x="703220" y="573923"/>
                    </a:lnTo>
                    <a:cubicBezTo>
                      <a:pt x="703220" y="453300"/>
                      <a:pt x="801004" y="355516"/>
                      <a:pt x="921627" y="355516"/>
                    </a:cubicBezTo>
                    <a:lnTo>
                      <a:pt x="1038350" y="355516"/>
                    </a:lnTo>
                    <a:lnTo>
                      <a:pt x="1085883" y="354884"/>
                    </a:lnTo>
                    <a:cubicBezTo>
                      <a:pt x="1132383" y="354884"/>
                      <a:pt x="1170080" y="317188"/>
                      <a:pt x="1170080" y="270687"/>
                    </a:cubicBezTo>
                    <a:lnTo>
                      <a:pt x="1172742" y="212248"/>
                    </a:lnTo>
                    <a:cubicBezTo>
                      <a:pt x="1172742" y="165122"/>
                      <a:pt x="1134538" y="126918"/>
                      <a:pt x="1087412" y="126918"/>
                    </a:cubicBezTo>
                    <a:lnTo>
                      <a:pt x="746102" y="126918"/>
                    </a:lnTo>
                    <a:cubicBezTo>
                      <a:pt x="698976" y="126918"/>
                      <a:pt x="660772" y="165122"/>
                      <a:pt x="660772" y="212248"/>
                    </a:cubicBezTo>
                    <a:cubicBezTo>
                      <a:pt x="661148" y="227717"/>
                      <a:pt x="661525" y="243187"/>
                      <a:pt x="661901" y="258656"/>
                    </a:cubicBezTo>
                    <a:cubicBezTo>
                      <a:pt x="661901" y="379278"/>
                      <a:pt x="564116" y="477063"/>
                      <a:pt x="443493" y="477063"/>
                    </a:cubicBezTo>
                    <a:lnTo>
                      <a:pt x="0" y="4770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" name="四角形: 上の 2 つの角を丸める 2">
                <a:extLst>
                  <a:ext uri="{FF2B5EF4-FFF2-40B4-BE49-F238E27FC236}">
                    <a16:creationId xmlns:a16="http://schemas.microsoft.com/office/drawing/2014/main" id="{CE4E5200-C434-836C-38A8-9DF9370A66D2}"/>
                  </a:ext>
                </a:extLst>
              </p:cNvPr>
              <p:cNvSpPr/>
              <p:nvPr/>
            </p:nvSpPr>
            <p:spPr>
              <a:xfrm>
                <a:off x="608564" y="1196752"/>
                <a:ext cx="984016" cy="1944216"/>
              </a:xfrm>
              <a:prstGeom prst="round2SameRect">
                <a:avLst>
                  <a:gd name="adj1" fmla="val 6600"/>
                  <a:gd name="adj2" fmla="val 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AD002E1A-5A09-0FFE-B6E8-DDFDE97E0096}"/>
                  </a:ext>
                </a:extLst>
              </p:cNvPr>
              <p:cNvSpPr/>
              <p:nvPr/>
            </p:nvSpPr>
            <p:spPr>
              <a:xfrm>
                <a:off x="659247" y="1412776"/>
                <a:ext cx="882650" cy="504056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四角形: 上の 2 つの角を丸める 5">
                <a:extLst>
                  <a:ext uri="{FF2B5EF4-FFF2-40B4-BE49-F238E27FC236}">
                    <a16:creationId xmlns:a16="http://schemas.microsoft.com/office/drawing/2014/main" id="{EBB70FEA-A4EA-4E0B-EB11-1D76BCEDD619}"/>
                  </a:ext>
                </a:extLst>
              </p:cNvPr>
              <p:cNvSpPr/>
              <p:nvPr/>
            </p:nvSpPr>
            <p:spPr>
              <a:xfrm>
                <a:off x="432024" y="3068960"/>
                <a:ext cx="1337096" cy="72008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11AA75A-6086-F055-F566-B0AF389B3F90}"/>
                  </a:ext>
                </a:extLst>
              </p:cNvPr>
              <p:cNvSpPr/>
              <p:nvPr/>
            </p:nvSpPr>
            <p:spPr>
              <a:xfrm>
                <a:off x="785701" y="1581400"/>
                <a:ext cx="624606" cy="335432"/>
              </a:xfrm>
              <a:custGeom>
                <a:avLst/>
                <a:gdLst>
                  <a:gd name="csX0" fmla="*/ 312303 w 624606"/>
                  <a:gd name="csY0" fmla="*/ 0 h 335432"/>
                  <a:gd name="csX1" fmla="*/ 624606 w 624606"/>
                  <a:gd name="csY1" fmla="*/ 312303 h 335432"/>
                  <a:gd name="csX2" fmla="*/ 622274 w 624606"/>
                  <a:gd name="csY2" fmla="*/ 335432 h 335432"/>
                  <a:gd name="csX3" fmla="*/ 2332 w 624606"/>
                  <a:gd name="csY3" fmla="*/ 335432 h 335432"/>
                  <a:gd name="csX4" fmla="*/ 0 w 624606"/>
                  <a:gd name="csY4" fmla="*/ 312303 h 335432"/>
                  <a:gd name="csX5" fmla="*/ 312303 w 624606"/>
                  <a:gd name="csY5" fmla="*/ 0 h 33543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24606" h="335432">
                    <a:moveTo>
                      <a:pt x="312303" y="0"/>
                    </a:moveTo>
                    <a:cubicBezTo>
                      <a:pt x="484783" y="0"/>
                      <a:pt x="624606" y="139823"/>
                      <a:pt x="624606" y="312303"/>
                    </a:cubicBezTo>
                    <a:lnTo>
                      <a:pt x="622274" y="335432"/>
                    </a:lnTo>
                    <a:lnTo>
                      <a:pt x="2332" y="335432"/>
                    </a:lnTo>
                    <a:lnTo>
                      <a:pt x="0" y="312303"/>
                    </a:lnTo>
                    <a:cubicBezTo>
                      <a:pt x="0" y="139823"/>
                      <a:pt x="139823" y="0"/>
                      <a:pt x="3123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D814C8D8-2A3E-E737-B0E1-D606AF9DA8A6}"/>
                  </a:ext>
                </a:extLst>
              </p:cNvPr>
              <p:cNvSpPr/>
              <p:nvPr/>
            </p:nvSpPr>
            <p:spPr>
              <a:xfrm>
                <a:off x="1028810" y="1471613"/>
                <a:ext cx="144016" cy="373211"/>
              </a:xfrm>
              <a:custGeom>
                <a:avLst/>
                <a:gdLst>
                  <a:gd name="csX0" fmla="*/ 63405 w 144016"/>
                  <a:gd name="csY0" fmla="*/ 0 h 373211"/>
                  <a:gd name="csX1" fmla="*/ 80612 w 144016"/>
                  <a:gd name="csY1" fmla="*/ 0 h 373211"/>
                  <a:gd name="csX2" fmla="*/ 103450 w 144016"/>
                  <a:gd name="csY2" fmla="*/ 242219 h 373211"/>
                  <a:gd name="csX3" fmla="*/ 122925 w 144016"/>
                  <a:gd name="csY3" fmla="*/ 250286 h 373211"/>
                  <a:gd name="csX4" fmla="*/ 144016 w 144016"/>
                  <a:gd name="csY4" fmla="*/ 301203 h 373211"/>
                  <a:gd name="csX5" fmla="*/ 72008 w 144016"/>
                  <a:gd name="csY5" fmla="*/ 373211 h 373211"/>
                  <a:gd name="csX6" fmla="*/ 0 w 144016"/>
                  <a:gd name="csY6" fmla="*/ 301203 h 373211"/>
                  <a:gd name="csX7" fmla="*/ 21091 w 144016"/>
                  <a:gd name="csY7" fmla="*/ 250286 h 373211"/>
                  <a:gd name="csX8" fmla="*/ 40567 w 144016"/>
                  <a:gd name="csY8" fmla="*/ 242218 h 37321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144016" h="373211">
                    <a:moveTo>
                      <a:pt x="63405" y="0"/>
                    </a:moveTo>
                    <a:lnTo>
                      <a:pt x="80612" y="0"/>
                    </a:lnTo>
                    <a:lnTo>
                      <a:pt x="103450" y="242219"/>
                    </a:lnTo>
                    <a:lnTo>
                      <a:pt x="122925" y="250286"/>
                    </a:lnTo>
                    <a:cubicBezTo>
                      <a:pt x="135956" y="263317"/>
                      <a:pt x="144016" y="281319"/>
                      <a:pt x="144016" y="301203"/>
                    </a:cubicBezTo>
                    <a:cubicBezTo>
                      <a:pt x="144016" y="340972"/>
                      <a:pt x="111777" y="373211"/>
                      <a:pt x="72008" y="373211"/>
                    </a:cubicBezTo>
                    <a:cubicBezTo>
                      <a:pt x="32239" y="373211"/>
                      <a:pt x="0" y="340972"/>
                      <a:pt x="0" y="301203"/>
                    </a:cubicBezTo>
                    <a:cubicBezTo>
                      <a:pt x="0" y="281319"/>
                      <a:pt x="8060" y="263317"/>
                      <a:pt x="21091" y="250286"/>
                    </a:cubicBezTo>
                    <a:lnTo>
                      <a:pt x="40567" y="242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7332CFCA-05F3-2F8B-22B5-67AD78730961}"/>
                  </a:ext>
                </a:extLst>
              </p:cNvPr>
              <p:cNvSpPr/>
              <p:nvPr/>
            </p:nvSpPr>
            <p:spPr>
              <a:xfrm>
                <a:off x="1703115" y="1282959"/>
                <a:ext cx="219379" cy="336650"/>
              </a:xfrm>
              <a:custGeom>
                <a:avLst/>
                <a:gdLst>
                  <a:gd name="csX0" fmla="*/ 178147 w 265348"/>
                  <a:gd name="csY0" fmla="*/ 0 h 407192"/>
                  <a:gd name="csX1" fmla="*/ 265348 w 265348"/>
                  <a:gd name="csY1" fmla="*/ 0 h 407192"/>
                  <a:gd name="csX2" fmla="*/ 265348 w 265348"/>
                  <a:gd name="csY2" fmla="*/ 101798 h 407192"/>
                  <a:gd name="csX3" fmla="*/ 178147 w 265348"/>
                  <a:gd name="csY3" fmla="*/ 101798 h 407192"/>
                  <a:gd name="csX4" fmla="*/ 101798 w 265348"/>
                  <a:gd name="csY4" fmla="*/ 178147 h 407192"/>
                  <a:gd name="csX5" fmla="*/ 101798 w 265348"/>
                  <a:gd name="csY5" fmla="*/ 407192 h 407192"/>
                  <a:gd name="csX6" fmla="*/ 0 w 265348"/>
                  <a:gd name="csY6" fmla="*/ 407192 h 407192"/>
                  <a:gd name="csX7" fmla="*/ 0 w 265348"/>
                  <a:gd name="csY7" fmla="*/ 178147 h 407192"/>
                  <a:gd name="csX8" fmla="*/ 178147 w 265348"/>
                  <a:gd name="csY8" fmla="*/ 0 h 40719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5348" h="407192">
                    <a:moveTo>
                      <a:pt x="178147" y="0"/>
                    </a:moveTo>
                    <a:lnTo>
                      <a:pt x="265348" y="0"/>
                    </a:lnTo>
                    <a:lnTo>
                      <a:pt x="265348" y="101798"/>
                    </a:lnTo>
                    <a:lnTo>
                      <a:pt x="178147" y="101798"/>
                    </a:lnTo>
                    <a:cubicBezTo>
                      <a:pt x="135981" y="101798"/>
                      <a:pt x="101798" y="135981"/>
                      <a:pt x="101798" y="178147"/>
                    </a:cubicBezTo>
                    <a:lnTo>
                      <a:pt x="101798" y="407192"/>
                    </a:lnTo>
                    <a:lnTo>
                      <a:pt x="0" y="407192"/>
                    </a:lnTo>
                    <a:lnTo>
                      <a:pt x="0" y="178147"/>
                    </a:lnTo>
                    <a:cubicBezTo>
                      <a:pt x="0" y="79759"/>
                      <a:pt x="79759" y="0"/>
                      <a:pt x="1781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38F8A54C-BE17-F1FA-3A73-1B730A7E2D04}"/>
                  </a:ext>
                </a:extLst>
              </p:cNvPr>
              <p:cNvSpPr/>
              <p:nvPr/>
            </p:nvSpPr>
            <p:spPr>
              <a:xfrm rot="18900000">
                <a:off x="1860148" y="1643729"/>
                <a:ext cx="98353" cy="209706"/>
              </a:xfrm>
              <a:custGeom>
                <a:avLst/>
                <a:gdLst>
                  <a:gd name="csX0" fmla="*/ 154814 w 261604"/>
                  <a:gd name="csY0" fmla="*/ 0 h 557786"/>
                  <a:gd name="csX1" fmla="*/ 152195 w 261604"/>
                  <a:gd name="csY1" fmla="*/ 41005 h 557786"/>
                  <a:gd name="csX2" fmla="*/ 240858 w 261604"/>
                  <a:gd name="csY2" fmla="*/ 490763 h 557786"/>
                  <a:gd name="csX3" fmla="*/ 261604 w 261604"/>
                  <a:gd name="csY3" fmla="*/ 526939 h 557786"/>
                  <a:gd name="csX4" fmla="*/ 184588 w 261604"/>
                  <a:gd name="csY4" fmla="*/ 557786 h 557786"/>
                  <a:gd name="csX5" fmla="*/ 134066 w 261604"/>
                  <a:gd name="csY5" fmla="*/ 507487 h 557786"/>
                  <a:gd name="csX6" fmla="*/ 5076 w 261604"/>
                  <a:gd name="csY6" fmla="*/ 154380 h 557786"/>
                  <a:gd name="csX7" fmla="*/ 0 w 261604"/>
                  <a:gd name="csY7" fmla="*/ 62008 h 557786"/>
                  <a:gd name="csX8" fmla="*/ 154814 w 261604"/>
                  <a:gd name="csY8" fmla="*/ 0 h 55778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1604" h="557786">
                    <a:moveTo>
                      <a:pt x="154814" y="0"/>
                    </a:moveTo>
                    <a:lnTo>
                      <a:pt x="152195" y="41005"/>
                    </a:lnTo>
                    <a:cubicBezTo>
                      <a:pt x="152195" y="207008"/>
                      <a:pt x="184153" y="365744"/>
                      <a:pt x="240858" y="490763"/>
                    </a:cubicBezTo>
                    <a:lnTo>
                      <a:pt x="261604" y="526939"/>
                    </a:lnTo>
                    <a:lnTo>
                      <a:pt x="184588" y="557786"/>
                    </a:lnTo>
                    <a:lnTo>
                      <a:pt x="134066" y="507487"/>
                    </a:lnTo>
                    <a:cubicBezTo>
                      <a:pt x="68800" y="426610"/>
                      <a:pt x="21418" y="300865"/>
                      <a:pt x="5076" y="154380"/>
                    </a:cubicBezTo>
                    <a:lnTo>
                      <a:pt x="0" y="62008"/>
                    </a:lnTo>
                    <a:lnTo>
                      <a:pt x="15481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403DE043-3772-EB9C-C8C1-0A30AC9A9AA8}"/>
                  </a:ext>
                </a:extLst>
              </p:cNvPr>
              <p:cNvSpPr/>
              <p:nvPr/>
            </p:nvSpPr>
            <p:spPr>
              <a:xfrm rot="5400000">
                <a:off x="1670687" y="1524246"/>
                <a:ext cx="407192" cy="448675"/>
              </a:xfrm>
              <a:custGeom>
                <a:avLst/>
                <a:gdLst>
                  <a:gd name="csX0" fmla="*/ 57594 w 407192"/>
                  <a:gd name="csY0" fmla="*/ 215845 h 448675"/>
                  <a:gd name="csX1" fmla="*/ 349598 w 407192"/>
                  <a:gd name="csY1" fmla="*/ 215845 h 448675"/>
                  <a:gd name="csX2" fmla="*/ 349598 w 407192"/>
                  <a:gd name="csY2" fmla="*/ 116416 h 448675"/>
                  <a:gd name="csX3" fmla="*/ 290277 w 407192"/>
                  <a:gd name="csY3" fmla="*/ 57095 h 448675"/>
                  <a:gd name="csX4" fmla="*/ 116915 w 407192"/>
                  <a:gd name="csY4" fmla="*/ 57095 h 448675"/>
                  <a:gd name="csX5" fmla="*/ 57594 w 407192"/>
                  <a:gd name="csY5" fmla="*/ 116416 h 448675"/>
                  <a:gd name="csX6" fmla="*/ 0 w 407192"/>
                  <a:gd name="csY6" fmla="*/ 448675 h 448675"/>
                  <a:gd name="csX7" fmla="*/ 0 w 407192"/>
                  <a:gd name="csY7" fmla="*/ 232830 h 448675"/>
                  <a:gd name="csX8" fmla="*/ 0 w 407192"/>
                  <a:gd name="csY8" fmla="*/ 215845 h 448675"/>
                  <a:gd name="csX9" fmla="*/ 0 w 407192"/>
                  <a:gd name="csY9" fmla="*/ 116415 h 448675"/>
                  <a:gd name="csX10" fmla="*/ 116415 w 407192"/>
                  <a:gd name="csY10" fmla="*/ 0 h 448675"/>
                  <a:gd name="csX11" fmla="*/ 290777 w 407192"/>
                  <a:gd name="csY11" fmla="*/ 0 h 448675"/>
                  <a:gd name="csX12" fmla="*/ 407192 w 407192"/>
                  <a:gd name="csY12" fmla="*/ 116415 h 448675"/>
                  <a:gd name="csX13" fmla="*/ 407192 w 407192"/>
                  <a:gd name="csY13" fmla="*/ 215845 h 448675"/>
                  <a:gd name="csX14" fmla="*/ 407192 w 407192"/>
                  <a:gd name="csY14" fmla="*/ 232830 h 448675"/>
                  <a:gd name="csX15" fmla="*/ 407192 w 407192"/>
                  <a:gd name="csY15" fmla="*/ 448675 h 4486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</a:cxnLst>
                <a:rect l="l" t="t" r="r" b="b"/>
                <a:pathLst>
                  <a:path w="407192" h="448675">
                    <a:moveTo>
                      <a:pt x="57594" y="215845"/>
                    </a:moveTo>
                    <a:lnTo>
                      <a:pt x="349598" y="215845"/>
                    </a:lnTo>
                    <a:lnTo>
                      <a:pt x="349598" y="116416"/>
                    </a:lnTo>
                    <a:cubicBezTo>
                      <a:pt x="349598" y="83654"/>
                      <a:pt x="323039" y="57095"/>
                      <a:pt x="290277" y="57095"/>
                    </a:cubicBezTo>
                    <a:lnTo>
                      <a:pt x="116915" y="57095"/>
                    </a:lnTo>
                    <a:cubicBezTo>
                      <a:pt x="84153" y="57095"/>
                      <a:pt x="57594" y="83654"/>
                      <a:pt x="57594" y="116416"/>
                    </a:cubicBezTo>
                    <a:close/>
                    <a:moveTo>
                      <a:pt x="0" y="448675"/>
                    </a:moveTo>
                    <a:lnTo>
                      <a:pt x="0" y="232830"/>
                    </a:lnTo>
                    <a:lnTo>
                      <a:pt x="0" y="215845"/>
                    </a:lnTo>
                    <a:lnTo>
                      <a:pt x="0" y="116415"/>
                    </a:lnTo>
                    <a:cubicBezTo>
                      <a:pt x="0" y="52121"/>
                      <a:pt x="52121" y="0"/>
                      <a:pt x="116415" y="0"/>
                    </a:cubicBezTo>
                    <a:lnTo>
                      <a:pt x="290777" y="0"/>
                    </a:lnTo>
                    <a:cubicBezTo>
                      <a:pt x="355071" y="0"/>
                      <a:pt x="407192" y="52121"/>
                      <a:pt x="407192" y="116415"/>
                    </a:cubicBezTo>
                    <a:lnTo>
                      <a:pt x="407192" y="215845"/>
                    </a:lnTo>
                    <a:lnTo>
                      <a:pt x="407192" y="232830"/>
                    </a:lnTo>
                    <a:lnTo>
                      <a:pt x="407192" y="448675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7" name="テキスト ボックス 266">
              <a:extLst>
                <a:ext uri="{FF2B5EF4-FFF2-40B4-BE49-F238E27FC236}">
                  <a16:creationId xmlns:a16="http://schemas.microsoft.com/office/drawing/2014/main" id="{3CE26F37-A52D-25F3-BBEC-903F93ADB67B}"/>
                </a:ext>
              </a:extLst>
            </p:cNvPr>
            <p:cNvSpPr txBox="1"/>
            <p:nvPr/>
          </p:nvSpPr>
          <p:spPr>
            <a:xfrm>
              <a:off x="1347673" y="2070084"/>
              <a:ext cx="891049" cy="2925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ハイオク</a:t>
              </a:r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E52C3C25-A332-0799-9D20-89B4AFABE731}"/>
              </a:ext>
            </a:extLst>
          </p:cNvPr>
          <p:cNvGrpSpPr/>
          <p:nvPr/>
        </p:nvGrpSpPr>
        <p:grpSpPr>
          <a:xfrm>
            <a:off x="4081358" y="849744"/>
            <a:ext cx="2036088" cy="2435240"/>
            <a:chOff x="4081358" y="849744"/>
            <a:chExt cx="2036088" cy="2435240"/>
          </a:xfrm>
        </p:grpSpPr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7721467B-AA32-492D-15F8-A723DBB8E501}"/>
                </a:ext>
              </a:extLst>
            </p:cNvPr>
            <p:cNvGrpSpPr/>
            <p:nvPr/>
          </p:nvGrpSpPr>
          <p:grpSpPr>
            <a:xfrm>
              <a:off x="4081358" y="849744"/>
              <a:ext cx="2036088" cy="2435240"/>
              <a:chOff x="2618497" y="1196752"/>
              <a:chExt cx="1625546" cy="1944216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7731FAD5-354E-47FE-18E9-0DB05246264E}"/>
                  </a:ext>
                </a:extLst>
              </p:cNvPr>
              <p:cNvSpPr/>
              <p:nvPr/>
            </p:nvSpPr>
            <p:spPr>
              <a:xfrm rot="10800000" flipV="1">
                <a:off x="3777916" y="1772816"/>
                <a:ext cx="400503" cy="982087"/>
              </a:xfrm>
              <a:custGeom>
                <a:avLst/>
                <a:gdLst>
                  <a:gd name="csX0" fmla="*/ 103775 w 400503"/>
                  <a:gd name="csY0" fmla="*/ 0 h 982087"/>
                  <a:gd name="csX1" fmla="*/ 1 w 400503"/>
                  <a:gd name="csY1" fmla="*/ 0 h 982087"/>
                  <a:gd name="csX2" fmla="*/ 0 w 400503"/>
                  <a:gd name="csY2" fmla="*/ 840450 h 982087"/>
                  <a:gd name="csX3" fmla="*/ 141637 w 400503"/>
                  <a:gd name="csY3" fmla="*/ 982087 h 982087"/>
                  <a:gd name="csX4" fmla="*/ 153056 w 400503"/>
                  <a:gd name="csY4" fmla="*/ 982087 h 982087"/>
                  <a:gd name="csX5" fmla="*/ 294693 w 400503"/>
                  <a:gd name="csY5" fmla="*/ 840450 h 982087"/>
                  <a:gd name="csX6" fmla="*/ 292597 w 400503"/>
                  <a:gd name="csY6" fmla="*/ 280859 h 982087"/>
                  <a:gd name="csX7" fmla="*/ 333100 w 400503"/>
                  <a:gd name="csY7" fmla="*/ 240356 h 982087"/>
                  <a:gd name="csX8" fmla="*/ 400503 w 400503"/>
                  <a:gd name="csY8" fmla="*/ 240356 h 982087"/>
                  <a:gd name="csX9" fmla="*/ 400503 w 400503"/>
                  <a:gd name="csY9" fmla="*/ 139721 h 982087"/>
                  <a:gd name="csX10" fmla="*/ 333100 w 400503"/>
                  <a:gd name="csY10" fmla="*/ 139720 h 982087"/>
                  <a:gd name="csX11" fmla="*/ 191961 w 400503"/>
                  <a:gd name="csY11" fmla="*/ 280859 h 982087"/>
                  <a:gd name="csX12" fmla="*/ 190918 w 400503"/>
                  <a:gd name="csY12" fmla="*/ 840450 h 982087"/>
                  <a:gd name="csX13" fmla="*/ 153056 w 400503"/>
                  <a:gd name="csY13" fmla="*/ 878312 h 982087"/>
                  <a:gd name="csX14" fmla="*/ 141637 w 400503"/>
                  <a:gd name="csY14" fmla="*/ 878312 h 982087"/>
                  <a:gd name="csX15" fmla="*/ 103775 w 400503"/>
                  <a:gd name="csY15" fmla="*/ 840450 h 98208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</a:cxnLst>
                <a:rect l="l" t="t" r="r" b="b"/>
                <a:pathLst>
                  <a:path w="400503" h="982087">
                    <a:moveTo>
                      <a:pt x="103775" y="0"/>
                    </a:moveTo>
                    <a:lnTo>
                      <a:pt x="1" y="0"/>
                    </a:lnTo>
                    <a:lnTo>
                      <a:pt x="0" y="840450"/>
                    </a:lnTo>
                    <a:cubicBezTo>
                      <a:pt x="0" y="918674"/>
                      <a:pt x="63413" y="982087"/>
                      <a:pt x="141637" y="982087"/>
                    </a:cubicBezTo>
                    <a:lnTo>
                      <a:pt x="153056" y="982087"/>
                    </a:lnTo>
                    <a:cubicBezTo>
                      <a:pt x="231280" y="982087"/>
                      <a:pt x="294693" y="918674"/>
                      <a:pt x="294693" y="840450"/>
                    </a:cubicBezTo>
                    <a:lnTo>
                      <a:pt x="292597" y="280859"/>
                    </a:lnTo>
                    <a:cubicBezTo>
                      <a:pt x="292597" y="258490"/>
                      <a:pt x="310731" y="240356"/>
                      <a:pt x="333100" y="240356"/>
                    </a:cubicBezTo>
                    <a:lnTo>
                      <a:pt x="400503" y="240356"/>
                    </a:lnTo>
                    <a:lnTo>
                      <a:pt x="400503" y="139721"/>
                    </a:lnTo>
                    <a:lnTo>
                      <a:pt x="333100" y="139720"/>
                    </a:lnTo>
                    <a:cubicBezTo>
                      <a:pt x="255151" y="139720"/>
                      <a:pt x="191961" y="202910"/>
                      <a:pt x="191961" y="280859"/>
                    </a:cubicBezTo>
                    <a:cubicBezTo>
                      <a:pt x="191613" y="467390"/>
                      <a:pt x="191266" y="653920"/>
                      <a:pt x="190918" y="840450"/>
                    </a:cubicBezTo>
                    <a:cubicBezTo>
                      <a:pt x="190918" y="861361"/>
                      <a:pt x="173967" y="878312"/>
                      <a:pt x="153056" y="878312"/>
                    </a:cubicBezTo>
                    <a:lnTo>
                      <a:pt x="141637" y="878312"/>
                    </a:lnTo>
                    <a:cubicBezTo>
                      <a:pt x="120726" y="878312"/>
                      <a:pt x="103775" y="861361"/>
                      <a:pt x="103775" y="84045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32E9345B-3DB3-CD38-8C7E-20A89B0D1C80}"/>
                  </a:ext>
                </a:extLst>
              </p:cNvPr>
              <p:cNvSpPr/>
              <p:nvPr/>
            </p:nvSpPr>
            <p:spPr>
              <a:xfrm>
                <a:off x="2713709" y="1196752"/>
                <a:ext cx="1080120" cy="1944216"/>
              </a:xfrm>
              <a:prstGeom prst="round2Same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DAC304CB-67C1-846D-D3EA-732D860644B5}"/>
                  </a:ext>
                </a:extLst>
              </p:cNvPr>
              <p:cNvSpPr/>
              <p:nvPr/>
            </p:nvSpPr>
            <p:spPr>
              <a:xfrm>
                <a:off x="2618497" y="3004412"/>
                <a:ext cx="1270544" cy="1365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4B03A79B-69CD-1F2C-24C0-47B3797ACF4C}"/>
                  </a:ext>
                </a:extLst>
              </p:cNvPr>
              <p:cNvSpPr/>
              <p:nvPr/>
            </p:nvSpPr>
            <p:spPr>
              <a:xfrm flipV="1">
                <a:off x="2791639" y="1412776"/>
                <a:ext cx="924260" cy="544961"/>
              </a:xfrm>
              <a:custGeom>
                <a:avLst/>
                <a:gdLst>
                  <a:gd name="csX0" fmla="*/ 462130 w 924260"/>
                  <a:gd name="csY0" fmla="*/ 544961 h 544961"/>
                  <a:gd name="csX1" fmla="*/ 917236 w 924260"/>
                  <a:gd name="csY1" fmla="*/ 429724 h 544961"/>
                  <a:gd name="csX2" fmla="*/ 924260 w 924260"/>
                  <a:gd name="csY2" fmla="*/ 425457 h 544961"/>
                  <a:gd name="csX3" fmla="*/ 703323 w 924260"/>
                  <a:gd name="csY3" fmla="*/ 0 h 544961"/>
                  <a:gd name="csX4" fmla="*/ 647952 w 924260"/>
                  <a:gd name="csY4" fmla="*/ 30054 h 544961"/>
                  <a:gd name="csX5" fmla="*/ 462130 w 924260"/>
                  <a:gd name="csY5" fmla="*/ 67570 h 544961"/>
                  <a:gd name="csX6" fmla="*/ 276308 w 924260"/>
                  <a:gd name="csY6" fmla="*/ 30054 h 544961"/>
                  <a:gd name="csX7" fmla="*/ 220937 w 924260"/>
                  <a:gd name="csY7" fmla="*/ 0 h 544961"/>
                  <a:gd name="csX8" fmla="*/ 0 w 924260"/>
                  <a:gd name="csY8" fmla="*/ 425457 h 544961"/>
                  <a:gd name="csX9" fmla="*/ 7024 w 924260"/>
                  <a:gd name="csY9" fmla="*/ 429724 h 544961"/>
                  <a:gd name="csX10" fmla="*/ 462130 w 924260"/>
                  <a:gd name="csY10" fmla="*/ 544961 h 5449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924260" h="544961">
                    <a:moveTo>
                      <a:pt x="462130" y="544961"/>
                    </a:moveTo>
                    <a:cubicBezTo>
                      <a:pt x="626915" y="544961"/>
                      <a:pt x="781950" y="503216"/>
                      <a:pt x="917236" y="429724"/>
                    </a:cubicBezTo>
                    <a:lnTo>
                      <a:pt x="924260" y="425457"/>
                    </a:lnTo>
                    <a:lnTo>
                      <a:pt x="703323" y="0"/>
                    </a:lnTo>
                    <a:lnTo>
                      <a:pt x="647952" y="30054"/>
                    </a:lnTo>
                    <a:cubicBezTo>
                      <a:pt x="590838" y="54212"/>
                      <a:pt x="528044" y="67570"/>
                      <a:pt x="462130" y="67570"/>
                    </a:cubicBezTo>
                    <a:cubicBezTo>
                      <a:pt x="396216" y="67570"/>
                      <a:pt x="333422" y="54212"/>
                      <a:pt x="276308" y="30054"/>
                    </a:cubicBezTo>
                    <a:lnTo>
                      <a:pt x="220937" y="0"/>
                    </a:lnTo>
                    <a:lnTo>
                      <a:pt x="0" y="425457"/>
                    </a:lnTo>
                    <a:lnTo>
                      <a:pt x="7024" y="429724"/>
                    </a:lnTo>
                    <a:cubicBezTo>
                      <a:pt x="142310" y="503216"/>
                      <a:pt x="297345" y="544961"/>
                      <a:pt x="462130" y="544961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8A28459A-C9AE-3749-955E-CE0529F60D70}"/>
                  </a:ext>
                </a:extLst>
              </p:cNvPr>
              <p:cNvSpPr/>
              <p:nvPr/>
            </p:nvSpPr>
            <p:spPr>
              <a:xfrm flipV="1">
                <a:off x="2947620" y="1581400"/>
                <a:ext cx="612297" cy="376337"/>
              </a:xfrm>
              <a:custGeom>
                <a:avLst/>
                <a:gdLst>
                  <a:gd name="csX0" fmla="*/ 306148 w 612297"/>
                  <a:gd name="csY0" fmla="*/ 376337 h 376337"/>
                  <a:gd name="csX1" fmla="*/ 612106 w 612297"/>
                  <a:gd name="csY1" fmla="*/ 126974 h 376337"/>
                  <a:gd name="csX2" fmla="*/ 612297 w 612297"/>
                  <a:gd name="csY2" fmla="*/ 125085 h 376337"/>
                  <a:gd name="csX3" fmla="*/ 547341 w 612297"/>
                  <a:gd name="csY3" fmla="*/ 0 h 376337"/>
                  <a:gd name="csX4" fmla="*/ 491970 w 612297"/>
                  <a:gd name="csY4" fmla="*/ 30054 h 376337"/>
                  <a:gd name="csX5" fmla="*/ 306148 w 612297"/>
                  <a:gd name="csY5" fmla="*/ 67570 h 376337"/>
                  <a:gd name="csX6" fmla="*/ 120326 w 612297"/>
                  <a:gd name="csY6" fmla="*/ 30054 h 376337"/>
                  <a:gd name="csX7" fmla="*/ 64955 w 612297"/>
                  <a:gd name="csY7" fmla="*/ 0 h 376337"/>
                  <a:gd name="csX8" fmla="*/ 0 w 612297"/>
                  <a:gd name="csY8" fmla="*/ 125085 h 376337"/>
                  <a:gd name="csX9" fmla="*/ 190 w 612297"/>
                  <a:gd name="csY9" fmla="*/ 126974 h 376337"/>
                  <a:gd name="csX10" fmla="*/ 306148 w 612297"/>
                  <a:gd name="csY10" fmla="*/ 376337 h 37633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612297" h="376337">
                    <a:moveTo>
                      <a:pt x="306148" y="376337"/>
                    </a:moveTo>
                    <a:cubicBezTo>
                      <a:pt x="457068" y="376337"/>
                      <a:pt x="582985" y="269285"/>
                      <a:pt x="612106" y="126974"/>
                    </a:cubicBezTo>
                    <a:lnTo>
                      <a:pt x="612297" y="125085"/>
                    </a:lnTo>
                    <a:lnTo>
                      <a:pt x="547341" y="0"/>
                    </a:lnTo>
                    <a:lnTo>
                      <a:pt x="491970" y="30054"/>
                    </a:lnTo>
                    <a:cubicBezTo>
                      <a:pt x="434856" y="54212"/>
                      <a:pt x="372062" y="67570"/>
                      <a:pt x="306148" y="67570"/>
                    </a:cubicBezTo>
                    <a:cubicBezTo>
                      <a:pt x="240234" y="67570"/>
                      <a:pt x="177440" y="54212"/>
                      <a:pt x="120326" y="30054"/>
                    </a:cubicBezTo>
                    <a:lnTo>
                      <a:pt x="64955" y="0"/>
                    </a:lnTo>
                    <a:lnTo>
                      <a:pt x="0" y="125085"/>
                    </a:lnTo>
                    <a:lnTo>
                      <a:pt x="190" y="126974"/>
                    </a:lnTo>
                    <a:cubicBezTo>
                      <a:pt x="29311" y="269285"/>
                      <a:pt x="155228" y="376337"/>
                      <a:pt x="306148" y="37633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6B87BC42-5CA5-FC36-9585-C5A04E1E757C}"/>
                  </a:ext>
                </a:extLst>
              </p:cNvPr>
              <p:cNvSpPr/>
              <p:nvPr/>
            </p:nvSpPr>
            <p:spPr>
              <a:xfrm>
                <a:off x="3181761" y="1471613"/>
                <a:ext cx="144016" cy="373211"/>
              </a:xfrm>
              <a:custGeom>
                <a:avLst/>
                <a:gdLst>
                  <a:gd name="csX0" fmla="*/ 63405 w 144016"/>
                  <a:gd name="csY0" fmla="*/ 0 h 373211"/>
                  <a:gd name="csX1" fmla="*/ 80612 w 144016"/>
                  <a:gd name="csY1" fmla="*/ 0 h 373211"/>
                  <a:gd name="csX2" fmla="*/ 103450 w 144016"/>
                  <a:gd name="csY2" fmla="*/ 242219 h 373211"/>
                  <a:gd name="csX3" fmla="*/ 122925 w 144016"/>
                  <a:gd name="csY3" fmla="*/ 250286 h 373211"/>
                  <a:gd name="csX4" fmla="*/ 144016 w 144016"/>
                  <a:gd name="csY4" fmla="*/ 301203 h 373211"/>
                  <a:gd name="csX5" fmla="*/ 72008 w 144016"/>
                  <a:gd name="csY5" fmla="*/ 373211 h 373211"/>
                  <a:gd name="csX6" fmla="*/ 0 w 144016"/>
                  <a:gd name="csY6" fmla="*/ 301203 h 373211"/>
                  <a:gd name="csX7" fmla="*/ 21091 w 144016"/>
                  <a:gd name="csY7" fmla="*/ 250286 h 373211"/>
                  <a:gd name="csX8" fmla="*/ 40567 w 144016"/>
                  <a:gd name="csY8" fmla="*/ 242218 h 37321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144016" h="373211">
                    <a:moveTo>
                      <a:pt x="63405" y="0"/>
                    </a:moveTo>
                    <a:lnTo>
                      <a:pt x="80612" y="0"/>
                    </a:lnTo>
                    <a:lnTo>
                      <a:pt x="103450" y="242219"/>
                    </a:lnTo>
                    <a:lnTo>
                      <a:pt x="122925" y="250286"/>
                    </a:lnTo>
                    <a:cubicBezTo>
                      <a:pt x="135956" y="263317"/>
                      <a:pt x="144016" y="281319"/>
                      <a:pt x="144016" y="301203"/>
                    </a:cubicBezTo>
                    <a:cubicBezTo>
                      <a:pt x="144016" y="340972"/>
                      <a:pt x="111777" y="373211"/>
                      <a:pt x="72008" y="373211"/>
                    </a:cubicBezTo>
                    <a:cubicBezTo>
                      <a:pt x="32239" y="373211"/>
                      <a:pt x="0" y="340972"/>
                      <a:pt x="0" y="301203"/>
                    </a:cubicBezTo>
                    <a:cubicBezTo>
                      <a:pt x="0" y="281319"/>
                      <a:pt x="8060" y="263317"/>
                      <a:pt x="21091" y="250286"/>
                    </a:cubicBezTo>
                    <a:lnTo>
                      <a:pt x="40567" y="242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D8DF0E13-1937-C350-47C4-571BBE16738B}"/>
                  </a:ext>
                </a:extLst>
              </p:cNvPr>
              <p:cNvSpPr/>
              <p:nvPr/>
            </p:nvSpPr>
            <p:spPr>
              <a:xfrm>
                <a:off x="3948425" y="1260734"/>
                <a:ext cx="208421" cy="284251"/>
              </a:xfrm>
              <a:custGeom>
                <a:avLst/>
                <a:gdLst>
                  <a:gd name="csX0" fmla="*/ 48871 w 431465"/>
                  <a:gd name="csY0" fmla="*/ 0 h 588445"/>
                  <a:gd name="csX1" fmla="*/ 431465 w 431465"/>
                  <a:gd name="csY1" fmla="*/ 585713 h 588445"/>
                  <a:gd name="csX2" fmla="*/ 316076 w 431465"/>
                  <a:gd name="csY2" fmla="*/ 588445 h 588445"/>
                  <a:gd name="csX3" fmla="*/ 0 w 431465"/>
                  <a:gd name="csY3" fmla="*/ 104564 h 588445"/>
                  <a:gd name="csX4" fmla="*/ 48871 w 431465"/>
                  <a:gd name="csY4" fmla="*/ 0 h 5884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1465" h="588445">
                    <a:moveTo>
                      <a:pt x="48871" y="0"/>
                    </a:moveTo>
                    <a:cubicBezTo>
                      <a:pt x="277273" y="106751"/>
                      <a:pt x="425497" y="333666"/>
                      <a:pt x="431465" y="585713"/>
                    </a:cubicBezTo>
                    <a:lnTo>
                      <a:pt x="316076" y="588445"/>
                    </a:lnTo>
                    <a:cubicBezTo>
                      <a:pt x="311146" y="380219"/>
                      <a:pt x="188693" y="192755"/>
                      <a:pt x="0" y="104564"/>
                    </a:cubicBezTo>
                    <a:lnTo>
                      <a:pt x="48871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EADDD992-DAA9-DCBD-6D1F-955180F7513A}"/>
                  </a:ext>
                </a:extLst>
              </p:cNvPr>
              <p:cNvSpPr/>
              <p:nvPr/>
            </p:nvSpPr>
            <p:spPr>
              <a:xfrm>
                <a:off x="4011827" y="1523308"/>
                <a:ext cx="232216" cy="393524"/>
              </a:xfrm>
              <a:custGeom>
                <a:avLst/>
                <a:gdLst>
                  <a:gd name="csX0" fmla="*/ 61314 w 232216"/>
                  <a:gd name="csY0" fmla="*/ 0 h 393524"/>
                  <a:gd name="csX1" fmla="*/ 170902 w 232216"/>
                  <a:gd name="csY1" fmla="*/ 0 h 393524"/>
                  <a:gd name="csX2" fmla="*/ 170902 w 232216"/>
                  <a:gd name="csY2" fmla="*/ 37452 h 393524"/>
                  <a:gd name="csX3" fmla="*/ 171734 w 232216"/>
                  <a:gd name="csY3" fmla="*/ 37620 h 393524"/>
                  <a:gd name="csX4" fmla="*/ 232216 w 232216"/>
                  <a:gd name="csY4" fmla="*/ 128867 h 393524"/>
                  <a:gd name="csX5" fmla="*/ 232216 w 232216"/>
                  <a:gd name="csY5" fmla="*/ 294495 h 393524"/>
                  <a:gd name="csX6" fmla="*/ 133187 w 232216"/>
                  <a:gd name="csY6" fmla="*/ 393524 h 393524"/>
                  <a:gd name="csX7" fmla="*/ 99029 w 232216"/>
                  <a:gd name="csY7" fmla="*/ 393524 h 393524"/>
                  <a:gd name="csX8" fmla="*/ 0 w 232216"/>
                  <a:gd name="csY8" fmla="*/ 294495 h 393524"/>
                  <a:gd name="csX9" fmla="*/ 0 w 232216"/>
                  <a:gd name="csY9" fmla="*/ 128867 h 393524"/>
                  <a:gd name="csX10" fmla="*/ 60482 w 232216"/>
                  <a:gd name="csY10" fmla="*/ 37620 h 393524"/>
                  <a:gd name="csX11" fmla="*/ 61314 w 232216"/>
                  <a:gd name="csY11" fmla="*/ 37452 h 39352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232216" h="393524">
                    <a:moveTo>
                      <a:pt x="61314" y="0"/>
                    </a:moveTo>
                    <a:lnTo>
                      <a:pt x="170902" y="0"/>
                    </a:lnTo>
                    <a:lnTo>
                      <a:pt x="170902" y="37452"/>
                    </a:lnTo>
                    <a:lnTo>
                      <a:pt x="171734" y="37620"/>
                    </a:lnTo>
                    <a:cubicBezTo>
                      <a:pt x="207277" y="52654"/>
                      <a:pt x="232216" y="87848"/>
                      <a:pt x="232216" y="128867"/>
                    </a:cubicBezTo>
                    <a:lnTo>
                      <a:pt x="232216" y="294495"/>
                    </a:lnTo>
                    <a:cubicBezTo>
                      <a:pt x="232216" y="349187"/>
                      <a:pt x="187879" y="393524"/>
                      <a:pt x="133187" y="393524"/>
                    </a:cubicBezTo>
                    <a:lnTo>
                      <a:pt x="99029" y="393524"/>
                    </a:lnTo>
                    <a:cubicBezTo>
                      <a:pt x="44337" y="393524"/>
                      <a:pt x="0" y="349187"/>
                      <a:pt x="0" y="294495"/>
                    </a:cubicBezTo>
                    <a:lnTo>
                      <a:pt x="0" y="128867"/>
                    </a:lnTo>
                    <a:cubicBezTo>
                      <a:pt x="0" y="87848"/>
                      <a:pt x="24939" y="52654"/>
                      <a:pt x="60482" y="37620"/>
                    </a:cubicBezTo>
                    <a:lnTo>
                      <a:pt x="61314" y="37452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8" name="テキスト ボックス 267">
              <a:extLst>
                <a:ext uri="{FF2B5EF4-FFF2-40B4-BE49-F238E27FC236}">
                  <a16:creationId xmlns:a16="http://schemas.microsoft.com/office/drawing/2014/main" id="{351FF80A-0E8F-23F6-69C7-F48ED18E2E62}"/>
                </a:ext>
              </a:extLst>
            </p:cNvPr>
            <p:cNvSpPr txBox="1"/>
            <p:nvPr/>
          </p:nvSpPr>
          <p:spPr>
            <a:xfrm>
              <a:off x="4424248" y="2070084"/>
              <a:ext cx="891049" cy="2925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ハイオク</a:t>
              </a:r>
            </a:p>
          </p:txBody>
        </p: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D230AE84-AA77-C8CB-24B0-A5A89D3FC282}"/>
              </a:ext>
            </a:extLst>
          </p:cNvPr>
          <p:cNvGrpSpPr/>
          <p:nvPr/>
        </p:nvGrpSpPr>
        <p:grpSpPr>
          <a:xfrm>
            <a:off x="7185248" y="849744"/>
            <a:ext cx="2094046" cy="2455678"/>
            <a:chOff x="7185248" y="849744"/>
            <a:chExt cx="2094046" cy="2455678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FF0C1C45-4513-C48C-BA92-C2411217EF4E}"/>
                </a:ext>
              </a:extLst>
            </p:cNvPr>
            <p:cNvGrpSpPr/>
            <p:nvPr/>
          </p:nvGrpSpPr>
          <p:grpSpPr>
            <a:xfrm>
              <a:off x="7185248" y="849744"/>
              <a:ext cx="2094046" cy="2455678"/>
              <a:chOff x="4598269" y="1196752"/>
              <a:chExt cx="1671818" cy="196053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11C376A2-13DA-E547-6FAB-4477C4EBBE55}"/>
                  </a:ext>
                </a:extLst>
              </p:cNvPr>
              <p:cNvSpPr/>
              <p:nvPr/>
            </p:nvSpPr>
            <p:spPr>
              <a:xfrm rot="18900000">
                <a:off x="6130202" y="1950352"/>
                <a:ext cx="50573" cy="107830"/>
              </a:xfrm>
              <a:custGeom>
                <a:avLst/>
                <a:gdLst>
                  <a:gd name="csX0" fmla="*/ 154814 w 261604"/>
                  <a:gd name="csY0" fmla="*/ 0 h 557786"/>
                  <a:gd name="csX1" fmla="*/ 152195 w 261604"/>
                  <a:gd name="csY1" fmla="*/ 41005 h 557786"/>
                  <a:gd name="csX2" fmla="*/ 240858 w 261604"/>
                  <a:gd name="csY2" fmla="*/ 490763 h 557786"/>
                  <a:gd name="csX3" fmla="*/ 261604 w 261604"/>
                  <a:gd name="csY3" fmla="*/ 526939 h 557786"/>
                  <a:gd name="csX4" fmla="*/ 184588 w 261604"/>
                  <a:gd name="csY4" fmla="*/ 557786 h 557786"/>
                  <a:gd name="csX5" fmla="*/ 134066 w 261604"/>
                  <a:gd name="csY5" fmla="*/ 507487 h 557786"/>
                  <a:gd name="csX6" fmla="*/ 5076 w 261604"/>
                  <a:gd name="csY6" fmla="*/ 154380 h 557786"/>
                  <a:gd name="csX7" fmla="*/ 0 w 261604"/>
                  <a:gd name="csY7" fmla="*/ 62008 h 557786"/>
                  <a:gd name="csX8" fmla="*/ 154814 w 261604"/>
                  <a:gd name="csY8" fmla="*/ 0 h 55778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1604" h="557786">
                    <a:moveTo>
                      <a:pt x="154814" y="0"/>
                    </a:moveTo>
                    <a:lnTo>
                      <a:pt x="152195" y="41005"/>
                    </a:lnTo>
                    <a:cubicBezTo>
                      <a:pt x="152195" y="207008"/>
                      <a:pt x="184153" y="365744"/>
                      <a:pt x="240858" y="490763"/>
                    </a:cubicBezTo>
                    <a:lnTo>
                      <a:pt x="261604" y="526939"/>
                    </a:lnTo>
                    <a:lnTo>
                      <a:pt x="184588" y="557786"/>
                    </a:lnTo>
                    <a:lnTo>
                      <a:pt x="134066" y="507487"/>
                    </a:lnTo>
                    <a:cubicBezTo>
                      <a:pt x="68800" y="426610"/>
                      <a:pt x="21418" y="300865"/>
                      <a:pt x="5076" y="154380"/>
                    </a:cubicBezTo>
                    <a:lnTo>
                      <a:pt x="0" y="62008"/>
                    </a:lnTo>
                    <a:lnTo>
                      <a:pt x="15481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CA6D7B14-A268-0DCA-B033-51FB594629B8}"/>
                  </a:ext>
                </a:extLst>
              </p:cNvPr>
              <p:cNvSpPr/>
              <p:nvPr/>
            </p:nvSpPr>
            <p:spPr>
              <a:xfrm rot="5400000" flipH="1">
                <a:off x="5197807" y="2007630"/>
                <a:ext cx="1226120" cy="490186"/>
              </a:xfrm>
              <a:custGeom>
                <a:avLst/>
                <a:gdLst>
                  <a:gd name="csX0" fmla="*/ 1226120 w 1226120"/>
                  <a:gd name="csY0" fmla="*/ 380568 h 530226"/>
                  <a:gd name="csX1" fmla="*/ 1140527 w 1226120"/>
                  <a:gd name="csY1" fmla="*/ 251438 h 530226"/>
                  <a:gd name="csX2" fmla="*/ 1086370 w 1226120"/>
                  <a:gd name="csY2" fmla="*/ 240505 h 530226"/>
                  <a:gd name="csX3" fmla="*/ 1086370 w 1226120"/>
                  <a:gd name="csY3" fmla="*/ 240244 h 530226"/>
                  <a:gd name="csX4" fmla="*/ 140143 w 1226120"/>
                  <a:gd name="csY4" fmla="*/ 240244 h 530226"/>
                  <a:gd name="csX5" fmla="*/ 80082 w 1226120"/>
                  <a:gd name="csY5" fmla="*/ 180183 h 530226"/>
                  <a:gd name="csX6" fmla="*/ 140143 w 1226120"/>
                  <a:gd name="csY6" fmla="*/ 120122 h 530226"/>
                  <a:gd name="csX7" fmla="*/ 734696 w 1226120"/>
                  <a:gd name="csY7" fmla="*/ 120122 h 530226"/>
                  <a:gd name="csX8" fmla="*/ 734696 w 1226120"/>
                  <a:gd name="csY8" fmla="*/ 160163 h 530226"/>
                  <a:gd name="csX9" fmla="*/ 814778 w 1226120"/>
                  <a:gd name="csY9" fmla="*/ 80081 h 530226"/>
                  <a:gd name="csX10" fmla="*/ 734696 w 1226120"/>
                  <a:gd name="csY10" fmla="*/ 0 h 530226"/>
                  <a:gd name="csX11" fmla="*/ 734696 w 1226120"/>
                  <a:gd name="csY11" fmla="*/ 40041 h 530226"/>
                  <a:gd name="csX12" fmla="*/ 140143 w 1226120"/>
                  <a:gd name="csY12" fmla="*/ 40040 h 530226"/>
                  <a:gd name="csX13" fmla="*/ 0 w 1226120"/>
                  <a:gd name="csY13" fmla="*/ 180183 h 530226"/>
                  <a:gd name="csX14" fmla="*/ 140143 w 1226120"/>
                  <a:gd name="csY14" fmla="*/ 320326 h 530226"/>
                  <a:gd name="csX15" fmla="*/ 1080838 w 1226120"/>
                  <a:gd name="csY15" fmla="*/ 320326 h 530226"/>
                  <a:gd name="csX16" fmla="*/ 1080838 w 1226120"/>
                  <a:gd name="csY16" fmla="*/ 322636 h 530226"/>
                  <a:gd name="csX17" fmla="*/ 1085977 w 1226120"/>
                  <a:gd name="csY17" fmla="*/ 320507 h 530226"/>
                  <a:gd name="csX18" fmla="*/ 1146038 w 1226120"/>
                  <a:gd name="csY18" fmla="*/ 380568 h 530226"/>
                  <a:gd name="csX19" fmla="*/ 1146038 w 1226120"/>
                  <a:gd name="csY19" fmla="*/ 530226 h 530226"/>
                  <a:gd name="csX20" fmla="*/ 1226120 w 1226120"/>
                  <a:gd name="csY20" fmla="*/ 530226 h 530226"/>
                  <a:gd name="csX0" fmla="*/ 1226120 w 1226120"/>
                  <a:gd name="csY0" fmla="*/ 380568 h 530226"/>
                  <a:gd name="csX1" fmla="*/ 1140527 w 1226120"/>
                  <a:gd name="csY1" fmla="*/ 251438 h 530226"/>
                  <a:gd name="csX2" fmla="*/ 1086370 w 1226120"/>
                  <a:gd name="csY2" fmla="*/ 240505 h 530226"/>
                  <a:gd name="csX3" fmla="*/ 1086370 w 1226120"/>
                  <a:gd name="csY3" fmla="*/ 240244 h 530226"/>
                  <a:gd name="csX4" fmla="*/ 140143 w 1226120"/>
                  <a:gd name="csY4" fmla="*/ 240244 h 530226"/>
                  <a:gd name="csX5" fmla="*/ 80082 w 1226120"/>
                  <a:gd name="csY5" fmla="*/ 180183 h 530226"/>
                  <a:gd name="csX6" fmla="*/ 140143 w 1226120"/>
                  <a:gd name="csY6" fmla="*/ 120122 h 530226"/>
                  <a:gd name="csX7" fmla="*/ 734696 w 1226120"/>
                  <a:gd name="csY7" fmla="*/ 120122 h 530226"/>
                  <a:gd name="csX8" fmla="*/ 734696 w 1226120"/>
                  <a:gd name="csY8" fmla="*/ 160163 h 530226"/>
                  <a:gd name="csX9" fmla="*/ 814778 w 1226120"/>
                  <a:gd name="csY9" fmla="*/ 80081 h 530226"/>
                  <a:gd name="csX10" fmla="*/ 734696 w 1226120"/>
                  <a:gd name="csY10" fmla="*/ 0 h 530226"/>
                  <a:gd name="csX11" fmla="*/ 734696 w 1226120"/>
                  <a:gd name="csY11" fmla="*/ 40041 h 530226"/>
                  <a:gd name="csX12" fmla="*/ 140143 w 1226120"/>
                  <a:gd name="csY12" fmla="*/ 40040 h 530226"/>
                  <a:gd name="csX13" fmla="*/ 0 w 1226120"/>
                  <a:gd name="csY13" fmla="*/ 180183 h 530226"/>
                  <a:gd name="csX14" fmla="*/ 140143 w 1226120"/>
                  <a:gd name="csY14" fmla="*/ 320326 h 530226"/>
                  <a:gd name="csX15" fmla="*/ 1080838 w 1226120"/>
                  <a:gd name="csY15" fmla="*/ 320326 h 530226"/>
                  <a:gd name="csX16" fmla="*/ 1085977 w 1226120"/>
                  <a:gd name="csY16" fmla="*/ 320507 h 530226"/>
                  <a:gd name="csX17" fmla="*/ 1146038 w 1226120"/>
                  <a:gd name="csY17" fmla="*/ 380568 h 530226"/>
                  <a:gd name="csX18" fmla="*/ 1146038 w 1226120"/>
                  <a:gd name="csY18" fmla="*/ 530226 h 530226"/>
                  <a:gd name="csX19" fmla="*/ 1226120 w 1226120"/>
                  <a:gd name="csY19" fmla="*/ 530226 h 530226"/>
                  <a:gd name="csX20" fmla="*/ 1226120 w 1226120"/>
                  <a:gd name="csY20" fmla="*/ 380568 h 530226"/>
                  <a:gd name="csX0" fmla="*/ 1226120 w 1226120"/>
                  <a:gd name="csY0" fmla="*/ 380568 h 530226"/>
                  <a:gd name="csX1" fmla="*/ 1140527 w 1226120"/>
                  <a:gd name="csY1" fmla="*/ 251438 h 530226"/>
                  <a:gd name="csX2" fmla="*/ 1086370 w 1226120"/>
                  <a:gd name="csY2" fmla="*/ 240505 h 530226"/>
                  <a:gd name="csX3" fmla="*/ 1086370 w 1226120"/>
                  <a:gd name="csY3" fmla="*/ 240244 h 530226"/>
                  <a:gd name="csX4" fmla="*/ 140143 w 1226120"/>
                  <a:gd name="csY4" fmla="*/ 240244 h 530226"/>
                  <a:gd name="csX5" fmla="*/ 80082 w 1226120"/>
                  <a:gd name="csY5" fmla="*/ 180183 h 530226"/>
                  <a:gd name="csX6" fmla="*/ 140143 w 1226120"/>
                  <a:gd name="csY6" fmla="*/ 120122 h 530226"/>
                  <a:gd name="csX7" fmla="*/ 734696 w 1226120"/>
                  <a:gd name="csY7" fmla="*/ 120122 h 530226"/>
                  <a:gd name="csX8" fmla="*/ 734696 w 1226120"/>
                  <a:gd name="csY8" fmla="*/ 160163 h 530226"/>
                  <a:gd name="csX9" fmla="*/ 814778 w 1226120"/>
                  <a:gd name="csY9" fmla="*/ 80081 h 530226"/>
                  <a:gd name="csX10" fmla="*/ 734696 w 1226120"/>
                  <a:gd name="csY10" fmla="*/ 0 h 530226"/>
                  <a:gd name="csX11" fmla="*/ 734696 w 1226120"/>
                  <a:gd name="csY11" fmla="*/ 40041 h 530226"/>
                  <a:gd name="csX12" fmla="*/ 140143 w 1226120"/>
                  <a:gd name="csY12" fmla="*/ 40040 h 530226"/>
                  <a:gd name="csX13" fmla="*/ 0 w 1226120"/>
                  <a:gd name="csY13" fmla="*/ 180183 h 530226"/>
                  <a:gd name="csX14" fmla="*/ 140143 w 1226120"/>
                  <a:gd name="csY14" fmla="*/ 320326 h 530226"/>
                  <a:gd name="csX15" fmla="*/ 1085977 w 1226120"/>
                  <a:gd name="csY15" fmla="*/ 320507 h 530226"/>
                  <a:gd name="csX16" fmla="*/ 1146038 w 1226120"/>
                  <a:gd name="csY16" fmla="*/ 380568 h 530226"/>
                  <a:gd name="csX17" fmla="*/ 1146038 w 1226120"/>
                  <a:gd name="csY17" fmla="*/ 530226 h 530226"/>
                  <a:gd name="csX18" fmla="*/ 1226120 w 1226120"/>
                  <a:gd name="csY18" fmla="*/ 530226 h 530226"/>
                  <a:gd name="csX19" fmla="*/ 1226120 w 1226120"/>
                  <a:gd name="csY19" fmla="*/ 380568 h 530226"/>
                  <a:gd name="csX0" fmla="*/ 1226120 w 1226120"/>
                  <a:gd name="csY0" fmla="*/ 380568 h 530226"/>
                  <a:gd name="csX1" fmla="*/ 1140527 w 1226120"/>
                  <a:gd name="csY1" fmla="*/ 251438 h 530226"/>
                  <a:gd name="csX2" fmla="*/ 1086370 w 1226120"/>
                  <a:gd name="csY2" fmla="*/ 240505 h 530226"/>
                  <a:gd name="csX3" fmla="*/ 140143 w 1226120"/>
                  <a:gd name="csY3" fmla="*/ 240244 h 530226"/>
                  <a:gd name="csX4" fmla="*/ 80082 w 1226120"/>
                  <a:gd name="csY4" fmla="*/ 180183 h 530226"/>
                  <a:gd name="csX5" fmla="*/ 140143 w 1226120"/>
                  <a:gd name="csY5" fmla="*/ 120122 h 530226"/>
                  <a:gd name="csX6" fmla="*/ 734696 w 1226120"/>
                  <a:gd name="csY6" fmla="*/ 120122 h 530226"/>
                  <a:gd name="csX7" fmla="*/ 734696 w 1226120"/>
                  <a:gd name="csY7" fmla="*/ 160163 h 530226"/>
                  <a:gd name="csX8" fmla="*/ 814778 w 1226120"/>
                  <a:gd name="csY8" fmla="*/ 80081 h 530226"/>
                  <a:gd name="csX9" fmla="*/ 734696 w 1226120"/>
                  <a:gd name="csY9" fmla="*/ 0 h 530226"/>
                  <a:gd name="csX10" fmla="*/ 734696 w 1226120"/>
                  <a:gd name="csY10" fmla="*/ 40041 h 530226"/>
                  <a:gd name="csX11" fmla="*/ 140143 w 1226120"/>
                  <a:gd name="csY11" fmla="*/ 40040 h 530226"/>
                  <a:gd name="csX12" fmla="*/ 0 w 1226120"/>
                  <a:gd name="csY12" fmla="*/ 180183 h 530226"/>
                  <a:gd name="csX13" fmla="*/ 140143 w 1226120"/>
                  <a:gd name="csY13" fmla="*/ 320326 h 530226"/>
                  <a:gd name="csX14" fmla="*/ 1085977 w 1226120"/>
                  <a:gd name="csY14" fmla="*/ 320507 h 530226"/>
                  <a:gd name="csX15" fmla="*/ 1146038 w 1226120"/>
                  <a:gd name="csY15" fmla="*/ 380568 h 530226"/>
                  <a:gd name="csX16" fmla="*/ 1146038 w 1226120"/>
                  <a:gd name="csY16" fmla="*/ 530226 h 530226"/>
                  <a:gd name="csX17" fmla="*/ 1226120 w 1226120"/>
                  <a:gd name="csY17" fmla="*/ 530226 h 530226"/>
                  <a:gd name="csX18" fmla="*/ 1226120 w 1226120"/>
                  <a:gd name="csY18" fmla="*/ 380568 h 530226"/>
                  <a:gd name="csX0" fmla="*/ 1226120 w 1226120"/>
                  <a:gd name="csY0" fmla="*/ 380568 h 530226"/>
                  <a:gd name="csX1" fmla="*/ 1140527 w 1226120"/>
                  <a:gd name="csY1" fmla="*/ 251438 h 530226"/>
                  <a:gd name="csX2" fmla="*/ 1086370 w 1226120"/>
                  <a:gd name="csY2" fmla="*/ 240505 h 530226"/>
                  <a:gd name="csX3" fmla="*/ 140143 w 1226120"/>
                  <a:gd name="csY3" fmla="*/ 240244 h 530226"/>
                  <a:gd name="csX4" fmla="*/ 80082 w 1226120"/>
                  <a:gd name="csY4" fmla="*/ 180183 h 530226"/>
                  <a:gd name="csX5" fmla="*/ 140143 w 1226120"/>
                  <a:gd name="csY5" fmla="*/ 120122 h 530226"/>
                  <a:gd name="csX6" fmla="*/ 734696 w 1226120"/>
                  <a:gd name="csY6" fmla="*/ 120122 h 530226"/>
                  <a:gd name="csX7" fmla="*/ 814778 w 1226120"/>
                  <a:gd name="csY7" fmla="*/ 80081 h 530226"/>
                  <a:gd name="csX8" fmla="*/ 734696 w 1226120"/>
                  <a:gd name="csY8" fmla="*/ 0 h 530226"/>
                  <a:gd name="csX9" fmla="*/ 734696 w 1226120"/>
                  <a:gd name="csY9" fmla="*/ 40041 h 530226"/>
                  <a:gd name="csX10" fmla="*/ 140143 w 1226120"/>
                  <a:gd name="csY10" fmla="*/ 40040 h 530226"/>
                  <a:gd name="csX11" fmla="*/ 0 w 1226120"/>
                  <a:gd name="csY11" fmla="*/ 180183 h 530226"/>
                  <a:gd name="csX12" fmla="*/ 140143 w 1226120"/>
                  <a:gd name="csY12" fmla="*/ 320326 h 530226"/>
                  <a:gd name="csX13" fmla="*/ 1085977 w 1226120"/>
                  <a:gd name="csY13" fmla="*/ 320507 h 530226"/>
                  <a:gd name="csX14" fmla="*/ 1146038 w 1226120"/>
                  <a:gd name="csY14" fmla="*/ 380568 h 530226"/>
                  <a:gd name="csX15" fmla="*/ 1146038 w 1226120"/>
                  <a:gd name="csY15" fmla="*/ 530226 h 530226"/>
                  <a:gd name="csX16" fmla="*/ 1226120 w 1226120"/>
                  <a:gd name="csY16" fmla="*/ 530226 h 530226"/>
                  <a:gd name="csX17" fmla="*/ 1226120 w 1226120"/>
                  <a:gd name="csY17" fmla="*/ 380568 h 530226"/>
                  <a:gd name="csX0" fmla="*/ 1226120 w 1226120"/>
                  <a:gd name="csY0" fmla="*/ 380568 h 530226"/>
                  <a:gd name="csX1" fmla="*/ 1140527 w 1226120"/>
                  <a:gd name="csY1" fmla="*/ 251438 h 530226"/>
                  <a:gd name="csX2" fmla="*/ 1086370 w 1226120"/>
                  <a:gd name="csY2" fmla="*/ 240505 h 530226"/>
                  <a:gd name="csX3" fmla="*/ 140143 w 1226120"/>
                  <a:gd name="csY3" fmla="*/ 240244 h 530226"/>
                  <a:gd name="csX4" fmla="*/ 80082 w 1226120"/>
                  <a:gd name="csY4" fmla="*/ 180183 h 530226"/>
                  <a:gd name="csX5" fmla="*/ 140143 w 1226120"/>
                  <a:gd name="csY5" fmla="*/ 120122 h 530226"/>
                  <a:gd name="csX6" fmla="*/ 734696 w 1226120"/>
                  <a:gd name="csY6" fmla="*/ 120122 h 530226"/>
                  <a:gd name="csX7" fmla="*/ 734696 w 1226120"/>
                  <a:gd name="csY7" fmla="*/ 0 h 530226"/>
                  <a:gd name="csX8" fmla="*/ 734696 w 1226120"/>
                  <a:gd name="csY8" fmla="*/ 40041 h 530226"/>
                  <a:gd name="csX9" fmla="*/ 140143 w 1226120"/>
                  <a:gd name="csY9" fmla="*/ 40040 h 530226"/>
                  <a:gd name="csX10" fmla="*/ 0 w 1226120"/>
                  <a:gd name="csY10" fmla="*/ 180183 h 530226"/>
                  <a:gd name="csX11" fmla="*/ 140143 w 1226120"/>
                  <a:gd name="csY11" fmla="*/ 320326 h 530226"/>
                  <a:gd name="csX12" fmla="*/ 1085977 w 1226120"/>
                  <a:gd name="csY12" fmla="*/ 320507 h 530226"/>
                  <a:gd name="csX13" fmla="*/ 1146038 w 1226120"/>
                  <a:gd name="csY13" fmla="*/ 380568 h 530226"/>
                  <a:gd name="csX14" fmla="*/ 1146038 w 1226120"/>
                  <a:gd name="csY14" fmla="*/ 530226 h 530226"/>
                  <a:gd name="csX15" fmla="*/ 1226120 w 1226120"/>
                  <a:gd name="csY15" fmla="*/ 530226 h 530226"/>
                  <a:gd name="csX16" fmla="*/ 1226120 w 1226120"/>
                  <a:gd name="csY16" fmla="*/ 380568 h 530226"/>
                  <a:gd name="csX0" fmla="*/ 1226120 w 1226120"/>
                  <a:gd name="csY0" fmla="*/ 340528 h 490186"/>
                  <a:gd name="csX1" fmla="*/ 1140527 w 1226120"/>
                  <a:gd name="csY1" fmla="*/ 211398 h 490186"/>
                  <a:gd name="csX2" fmla="*/ 1086370 w 1226120"/>
                  <a:gd name="csY2" fmla="*/ 200465 h 490186"/>
                  <a:gd name="csX3" fmla="*/ 140143 w 1226120"/>
                  <a:gd name="csY3" fmla="*/ 200204 h 490186"/>
                  <a:gd name="csX4" fmla="*/ 80082 w 1226120"/>
                  <a:gd name="csY4" fmla="*/ 140143 h 490186"/>
                  <a:gd name="csX5" fmla="*/ 140143 w 1226120"/>
                  <a:gd name="csY5" fmla="*/ 80082 h 490186"/>
                  <a:gd name="csX6" fmla="*/ 734696 w 1226120"/>
                  <a:gd name="csY6" fmla="*/ 80082 h 490186"/>
                  <a:gd name="csX7" fmla="*/ 734696 w 1226120"/>
                  <a:gd name="csY7" fmla="*/ 1 h 490186"/>
                  <a:gd name="csX8" fmla="*/ 140143 w 1226120"/>
                  <a:gd name="csY8" fmla="*/ 0 h 490186"/>
                  <a:gd name="csX9" fmla="*/ 0 w 1226120"/>
                  <a:gd name="csY9" fmla="*/ 140143 h 490186"/>
                  <a:gd name="csX10" fmla="*/ 140143 w 1226120"/>
                  <a:gd name="csY10" fmla="*/ 280286 h 490186"/>
                  <a:gd name="csX11" fmla="*/ 1085977 w 1226120"/>
                  <a:gd name="csY11" fmla="*/ 280467 h 490186"/>
                  <a:gd name="csX12" fmla="*/ 1146038 w 1226120"/>
                  <a:gd name="csY12" fmla="*/ 340528 h 490186"/>
                  <a:gd name="csX13" fmla="*/ 1146038 w 1226120"/>
                  <a:gd name="csY13" fmla="*/ 490186 h 490186"/>
                  <a:gd name="csX14" fmla="*/ 1226120 w 1226120"/>
                  <a:gd name="csY14" fmla="*/ 490186 h 490186"/>
                  <a:gd name="csX15" fmla="*/ 1226120 w 1226120"/>
                  <a:gd name="csY15" fmla="*/ 340528 h 49018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</a:cxnLst>
                <a:rect l="l" t="t" r="r" b="b"/>
                <a:pathLst>
                  <a:path w="1226120" h="490186">
                    <a:moveTo>
                      <a:pt x="1226120" y="340528"/>
                    </a:moveTo>
                    <a:cubicBezTo>
                      <a:pt x="1226120" y="282479"/>
                      <a:pt x="1190827" y="232673"/>
                      <a:pt x="1140527" y="211398"/>
                    </a:cubicBezTo>
                    <a:lnTo>
                      <a:pt x="1086370" y="200465"/>
                    </a:lnTo>
                    <a:lnTo>
                      <a:pt x="140143" y="200204"/>
                    </a:lnTo>
                    <a:cubicBezTo>
                      <a:pt x="106972" y="200204"/>
                      <a:pt x="80082" y="173314"/>
                      <a:pt x="80082" y="140143"/>
                    </a:cubicBezTo>
                    <a:cubicBezTo>
                      <a:pt x="80082" y="106972"/>
                      <a:pt x="106972" y="80082"/>
                      <a:pt x="140143" y="80082"/>
                    </a:cubicBezTo>
                    <a:lnTo>
                      <a:pt x="734696" y="80082"/>
                    </a:lnTo>
                    <a:lnTo>
                      <a:pt x="734696" y="1"/>
                    </a:lnTo>
                    <a:lnTo>
                      <a:pt x="140143" y="0"/>
                    </a:lnTo>
                    <a:cubicBezTo>
                      <a:pt x="62744" y="0"/>
                      <a:pt x="0" y="62744"/>
                      <a:pt x="0" y="140143"/>
                    </a:cubicBezTo>
                    <a:cubicBezTo>
                      <a:pt x="0" y="217542"/>
                      <a:pt x="62744" y="280286"/>
                      <a:pt x="140143" y="280286"/>
                    </a:cubicBezTo>
                    <a:lnTo>
                      <a:pt x="1085977" y="280467"/>
                    </a:lnTo>
                    <a:cubicBezTo>
                      <a:pt x="1119148" y="280467"/>
                      <a:pt x="1146038" y="307357"/>
                      <a:pt x="1146038" y="340528"/>
                    </a:cubicBezTo>
                    <a:lnTo>
                      <a:pt x="1146038" y="490186"/>
                    </a:lnTo>
                    <a:lnTo>
                      <a:pt x="1226120" y="490186"/>
                    </a:lnTo>
                    <a:lnTo>
                      <a:pt x="1226120" y="34052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四角形: 上の 2 つの角を丸める 102">
                <a:extLst>
                  <a:ext uri="{FF2B5EF4-FFF2-40B4-BE49-F238E27FC236}">
                    <a16:creationId xmlns:a16="http://schemas.microsoft.com/office/drawing/2014/main" id="{EC2A228E-2B65-A0A4-AC62-0A61C6A03DC4}"/>
                  </a:ext>
                </a:extLst>
              </p:cNvPr>
              <p:cNvSpPr/>
              <p:nvPr/>
            </p:nvSpPr>
            <p:spPr>
              <a:xfrm>
                <a:off x="4678914" y="1196752"/>
                <a:ext cx="984016" cy="1944216"/>
              </a:xfrm>
              <a:prstGeom prst="round2SameRect">
                <a:avLst>
                  <a:gd name="adj1" fmla="val 6600"/>
                  <a:gd name="adj2" fmla="val 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A1E310DB-BB9F-42FB-739C-F91FFB63C0E1}"/>
                  </a:ext>
                </a:extLst>
              </p:cNvPr>
              <p:cNvSpPr/>
              <p:nvPr/>
            </p:nvSpPr>
            <p:spPr>
              <a:xfrm>
                <a:off x="4766544" y="1412776"/>
                <a:ext cx="808756" cy="2268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129144AF-3C7C-B9AF-9760-5F3FEE930771}"/>
                  </a:ext>
                </a:extLst>
              </p:cNvPr>
              <p:cNvSpPr/>
              <p:nvPr/>
            </p:nvSpPr>
            <p:spPr>
              <a:xfrm>
                <a:off x="4598269" y="3094157"/>
                <a:ext cx="1145306" cy="63128"/>
              </a:xfrm>
              <a:prstGeom prst="round2Same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54DB62D4-357F-E59C-7C5B-D592362C74D5}"/>
                  </a:ext>
                </a:extLst>
              </p:cNvPr>
              <p:cNvSpPr/>
              <p:nvPr/>
            </p:nvSpPr>
            <p:spPr>
              <a:xfrm>
                <a:off x="5980806" y="1471613"/>
                <a:ext cx="237358" cy="442294"/>
              </a:xfrm>
              <a:custGeom>
                <a:avLst/>
                <a:gdLst>
                  <a:gd name="csX0" fmla="*/ 749176 w 973999"/>
                  <a:gd name="csY0" fmla="*/ 0 h 1814952"/>
                  <a:gd name="csX1" fmla="*/ 973999 w 973999"/>
                  <a:gd name="csY1" fmla="*/ 224823 h 1814952"/>
                  <a:gd name="csX2" fmla="*/ 317948 w 973999"/>
                  <a:gd name="csY2" fmla="*/ 880874 h 1814952"/>
                  <a:gd name="csX3" fmla="*/ 317948 w 973999"/>
                  <a:gd name="csY3" fmla="*/ 1814952 h 1814952"/>
                  <a:gd name="csX4" fmla="*/ 0 w 973999"/>
                  <a:gd name="csY4" fmla="*/ 1814952 h 1814952"/>
                  <a:gd name="csX5" fmla="*/ 0 w 973999"/>
                  <a:gd name="csY5" fmla="*/ 821798 h 1814952"/>
                  <a:gd name="csX6" fmla="*/ 883 w 973999"/>
                  <a:gd name="csY6" fmla="*/ 817426 h 1814952"/>
                  <a:gd name="csX7" fmla="*/ 348 w 973999"/>
                  <a:gd name="csY7" fmla="*/ 814678 h 1814952"/>
                  <a:gd name="csX8" fmla="*/ 46910 w 973999"/>
                  <a:gd name="csY8" fmla="*/ 702266 h 181495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973999" h="1814952">
                    <a:moveTo>
                      <a:pt x="749176" y="0"/>
                    </a:moveTo>
                    <a:lnTo>
                      <a:pt x="973999" y="224823"/>
                    </a:lnTo>
                    <a:lnTo>
                      <a:pt x="317948" y="880874"/>
                    </a:lnTo>
                    <a:lnTo>
                      <a:pt x="317948" y="1814952"/>
                    </a:lnTo>
                    <a:lnTo>
                      <a:pt x="0" y="1814952"/>
                    </a:lnTo>
                    <a:lnTo>
                      <a:pt x="0" y="821798"/>
                    </a:lnTo>
                    <a:lnTo>
                      <a:pt x="883" y="817426"/>
                    </a:lnTo>
                    <a:lnTo>
                      <a:pt x="348" y="814678"/>
                    </a:lnTo>
                    <a:cubicBezTo>
                      <a:pt x="348" y="773993"/>
                      <a:pt x="15869" y="733308"/>
                      <a:pt x="46910" y="70226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C96E15A9-9E58-0A05-2DB0-1BBAA22567F6}"/>
                  </a:ext>
                </a:extLst>
              </p:cNvPr>
              <p:cNvSpPr/>
              <p:nvPr/>
            </p:nvSpPr>
            <p:spPr>
              <a:xfrm rot="5400000">
                <a:off x="5921795" y="1820568"/>
                <a:ext cx="329184" cy="367400"/>
              </a:xfrm>
              <a:custGeom>
                <a:avLst/>
                <a:gdLst>
                  <a:gd name="csX0" fmla="*/ 112445 w 329184"/>
                  <a:gd name="csY0" fmla="*/ 130042 h 367400"/>
                  <a:gd name="csX1" fmla="*/ 239208 w 329184"/>
                  <a:gd name="csY1" fmla="*/ 130042 h 367400"/>
                  <a:gd name="csX2" fmla="*/ 239208 w 329184"/>
                  <a:gd name="csY2" fmla="*/ 82351 h 367400"/>
                  <a:gd name="csX3" fmla="*/ 195072 w 329184"/>
                  <a:gd name="csY3" fmla="*/ 38215 h 367400"/>
                  <a:gd name="csX4" fmla="*/ 156581 w 329184"/>
                  <a:gd name="csY4" fmla="*/ 38215 h 367400"/>
                  <a:gd name="csX5" fmla="*/ 112445 w 329184"/>
                  <a:gd name="csY5" fmla="*/ 82351 h 367400"/>
                  <a:gd name="csX6" fmla="*/ 0 w 329184"/>
                  <a:gd name="csY6" fmla="*/ 285266 h 367400"/>
                  <a:gd name="csX7" fmla="*/ 0 w 329184"/>
                  <a:gd name="csY7" fmla="*/ 212176 h 367400"/>
                  <a:gd name="csX8" fmla="*/ 18274 w 329184"/>
                  <a:gd name="csY8" fmla="*/ 193902 h 367400"/>
                  <a:gd name="csX9" fmla="*/ 36576 w 329184"/>
                  <a:gd name="csY9" fmla="*/ 193902 h 367400"/>
                  <a:gd name="csX10" fmla="*/ 36576 w 329184"/>
                  <a:gd name="csY10" fmla="*/ 169602 h 367400"/>
                  <a:gd name="csX11" fmla="*/ 48163 w 329184"/>
                  <a:gd name="csY11" fmla="*/ 141629 h 367400"/>
                  <a:gd name="csX12" fmla="*/ 74230 w 329184"/>
                  <a:gd name="csY12" fmla="*/ 130832 h 367400"/>
                  <a:gd name="csX13" fmla="*/ 74230 w 329184"/>
                  <a:gd name="csY13" fmla="*/ 82351 h 367400"/>
                  <a:gd name="csX14" fmla="*/ 156581 w 329184"/>
                  <a:gd name="csY14" fmla="*/ 0 h 367400"/>
                  <a:gd name="csX15" fmla="*/ 195072 w 329184"/>
                  <a:gd name="csY15" fmla="*/ 0 h 367400"/>
                  <a:gd name="csX16" fmla="*/ 277423 w 329184"/>
                  <a:gd name="csY16" fmla="*/ 82351 h 367400"/>
                  <a:gd name="csX17" fmla="*/ 277423 w 329184"/>
                  <a:gd name="csY17" fmla="*/ 130042 h 367400"/>
                  <a:gd name="csX18" fmla="*/ 329184 w 329184"/>
                  <a:gd name="csY18" fmla="*/ 130042 h 367400"/>
                  <a:gd name="csX19" fmla="*/ 329184 w 329184"/>
                  <a:gd name="csY19" fmla="*/ 367400 h 367400"/>
                  <a:gd name="csX20" fmla="*/ 76137 w 329184"/>
                  <a:gd name="csY20" fmla="*/ 367400 h 367400"/>
                  <a:gd name="csX21" fmla="*/ 36576 w 329184"/>
                  <a:gd name="csY21" fmla="*/ 327839 h 367400"/>
                  <a:gd name="csX22" fmla="*/ 36576 w 329184"/>
                  <a:gd name="csY22" fmla="*/ 303539 h 367400"/>
                  <a:gd name="csX23" fmla="*/ 18274 w 329184"/>
                  <a:gd name="csY23" fmla="*/ 303539 h 367400"/>
                  <a:gd name="csX24" fmla="*/ 0 w 329184"/>
                  <a:gd name="csY24" fmla="*/ 285266 h 3674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</a:cxnLst>
                <a:rect l="l" t="t" r="r" b="b"/>
                <a:pathLst>
                  <a:path w="329184" h="367400">
                    <a:moveTo>
                      <a:pt x="112445" y="130042"/>
                    </a:moveTo>
                    <a:lnTo>
                      <a:pt x="239208" y="130042"/>
                    </a:lnTo>
                    <a:lnTo>
                      <a:pt x="239208" y="82351"/>
                    </a:lnTo>
                    <a:cubicBezTo>
                      <a:pt x="239208" y="57975"/>
                      <a:pt x="219448" y="38215"/>
                      <a:pt x="195072" y="38215"/>
                    </a:cubicBezTo>
                    <a:lnTo>
                      <a:pt x="156581" y="38215"/>
                    </a:lnTo>
                    <a:cubicBezTo>
                      <a:pt x="132205" y="38215"/>
                      <a:pt x="112445" y="57975"/>
                      <a:pt x="112445" y="82351"/>
                    </a:cubicBezTo>
                    <a:close/>
                    <a:moveTo>
                      <a:pt x="0" y="285266"/>
                    </a:moveTo>
                    <a:lnTo>
                      <a:pt x="0" y="212176"/>
                    </a:lnTo>
                    <a:cubicBezTo>
                      <a:pt x="0" y="202084"/>
                      <a:pt x="8182" y="193902"/>
                      <a:pt x="18274" y="193902"/>
                    </a:cubicBezTo>
                    <a:lnTo>
                      <a:pt x="36576" y="193902"/>
                    </a:lnTo>
                    <a:lnTo>
                      <a:pt x="36576" y="169602"/>
                    </a:lnTo>
                    <a:cubicBezTo>
                      <a:pt x="36576" y="158678"/>
                      <a:pt x="41004" y="148788"/>
                      <a:pt x="48163" y="141629"/>
                    </a:cubicBezTo>
                    <a:lnTo>
                      <a:pt x="74230" y="130832"/>
                    </a:lnTo>
                    <a:lnTo>
                      <a:pt x="74230" y="82351"/>
                    </a:lnTo>
                    <a:cubicBezTo>
                      <a:pt x="74230" y="36870"/>
                      <a:pt x="111100" y="0"/>
                      <a:pt x="156581" y="0"/>
                    </a:cubicBezTo>
                    <a:lnTo>
                      <a:pt x="195072" y="0"/>
                    </a:lnTo>
                    <a:cubicBezTo>
                      <a:pt x="240553" y="0"/>
                      <a:pt x="277423" y="36870"/>
                      <a:pt x="277423" y="82351"/>
                    </a:cubicBezTo>
                    <a:lnTo>
                      <a:pt x="277423" y="130042"/>
                    </a:lnTo>
                    <a:lnTo>
                      <a:pt x="329184" y="130042"/>
                    </a:lnTo>
                    <a:lnTo>
                      <a:pt x="329184" y="367400"/>
                    </a:lnTo>
                    <a:lnTo>
                      <a:pt x="76137" y="367400"/>
                    </a:lnTo>
                    <a:cubicBezTo>
                      <a:pt x="54288" y="367400"/>
                      <a:pt x="36576" y="349688"/>
                      <a:pt x="36576" y="327839"/>
                    </a:cubicBezTo>
                    <a:lnTo>
                      <a:pt x="36576" y="303539"/>
                    </a:lnTo>
                    <a:lnTo>
                      <a:pt x="18274" y="303539"/>
                    </a:lnTo>
                    <a:cubicBezTo>
                      <a:pt x="8182" y="303539"/>
                      <a:pt x="0" y="295358"/>
                      <a:pt x="0" y="28526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9" name="テキスト ボックス 268">
              <a:extLst>
                <a:ext uri="{FF2B5EF4-FFF2-40B4-BE49-F238E27FC236}">
                  <a16:creationId xmlns:a16="http://schemas.microsoft.com/office/drawing/2014/main" id="{AD11DB5A-F9CA-9CBD-A277-06A24513CFC3}"/>
                </a:ext>
              </a:extLst>
            </p:cNvPr>
            <p:cNvSpPr txBox="1"/>
            <p:nvPr/>
          </p:nvSpPr>
          <p:spPr>
            <a:xfrm>
              <a:off x="7443673" y="2070084"/>
              <a:ext cx="891049" cy="2925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ハイオク</a:t>
              </a:r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4609269B-D538-4B81-1D44-3CDCFCA93EA3}"/>
              </a:ext>
            </a:extLst>
          </p:cNvPr>
          <p:cNvGrpSpPr/>
          <p:nvPr/>
        </p:nvGrpSpPr>
        <p:grpSpPr>
          <a:xfrm>
            <a:off x="4081358" y="3916794"/>
            <a:ext cx="2036088" cy="2435240"/>
            <a:chOff x="2618497" y="1196752"/>
            <a:chExt cx="1625546" cy="194421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C551B096-888B-5933-FF88-06C97D043645}"/>
                </a:ext>
              </a:extLst>
            </p:cNvPr>
            <p:cNvSpPr/>
            <p:nvPr/>
          </p:nvSpPr>
          <p:spPr>
            <a:xfrm rot="10800000" flipV="1">
              <a:off x="3777916" y="1772816"/>
              <a:ext cx="400503" cy="982087"/>
            </a:xfrm>
            <a:custGeom>
              <a:avLst/>
              <a:gdLst>
                <a:gd name="csX0" fmla="*/ 103775 w 400503"/>
                <a:gd name="csY0" fmla="*/ 0 h 982087"/>
                <a:gd name="csX1" fmla="*/ 1 w 400503"/>
                <a:gd name="csY1" fmla="*/ 0 h 982087"/>
                <a:gd name="csX2" fmla="*/ 0 w 400503"/>
                <a:gd name="csY2" fmla="*/ 840450 h 982087"/>
                <a:gd name="csX3" fmla="*/ 141637 w 400503"/>
                <a:gd name="csY3" fmla="*/ 982087 h 982087"/>
                <a:gd name="csX4" fmla="*/ 153056 w 400503"/>
                <a:gd name="csY4" fmla="*/ 982087 h 982087"/>
                <a:gd name="csX5" fmla="*/ 294693 w 400503"/>
                <a:gd name="csY5" fmla="*/ 840450 h 982087"/>
                <a:gd name="csX6" fmla="*/ 292597 w 400503"/>
                <a:gd name="csY6" fmla="*/ 280859 h 982087"/>
                <a:gd name="csX7" fmla="*/ 333100 w 400503"/>
                <a:gd name="csY7" fmla="*/ 240356 h 982087"/>
                <a:gd name="csX8" fmla="*/ 400503 w 400503"/>
                <a:gd name="csY8" fmla="*/ 240356 h 982087"/>
                <a:gd name="csX9" fmla="*/ 400503 w 400503"/>
                <a:gd name="csY9" fmla="*/ 139721 h 982087"/>
                <a:gd name="csX10" fmla="*/ 333100 w 400503"/>
                <a:gd name="csY10" fmla="*/ 139720 h 982087"/>
                <a:gd name="csX11" fmla="*/ 191961 w 400503"/>
                <a:gd name="csY11" fmla="*/ 280859 h 982087"/>
                <a:gd name="csX12" fmla="*/ 190918 w 400503"/>
                <a:gd name="csY12" fmla="*/ 840450 h 982087"/>
                <a:gd name="csX13" fmla="*/ 153056 w 400503"/>
                <a:gd name="csY13" fmla="*/ 878312 h 982087"/>
                <a:gd name="csX14" fmla="*/ 141637 w 400503"/>
                <a:gd name="csY14" fmla="*/ 878312 h 982087"/>
                <a:gd name="csX15" fmla="*/ 103775 w 400503"/>
                <a:gd name="csY15" fmla="*/ 840450 h 9820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400503" h="982087">
                  <a:moveTo>
                    <a:pt x="103775" y="0"/>
                  </a:moveTo>
                  <a:lnTo>
                    <a:pt x="1" y="0"/>
                  </a:lnTo>
                  <a:lnTo>
                    <a:pt x="0" y="840450"/>
                  </a:lnTo>
                  <a:cubicBezTo>
                    <a:pt x="0" y="918674"/>
                    <a:pt x="63413" y="982087"/>
                    <a:pt x="141637" y="982087"/>
                  </a:cubicBezTo>
                  <a:lnTo>
                    <a:pt x="153056" y="982087"/>
                  </a:lnTo>
                  <a:cubicBezTo>
                    <a:pt x="231280" y="982087"/>
                    <a:pt x="294693" y="918674"/>
                    <a:pt x="294693" y="840450"/>
                  </a:cubicBezTo>
                  <a:lnTo>
                    <a:pt x="292597" y="280859"/>
                  </a:lnTo>
                  <a:cubicBezTo>
                    <a:pt x="292597" y="258490"/>
                    <a:pt x="310731" y="240356"/>
                    <a:pt x="333100" y="240356"/>
                  </a:cubicBezTo>
                  <a:lnTo>
                    <a:pt x="400503" y="240356"/>
                  </a:lnTo>
                  <a:lnTo>
                    <a:pt x="400503" y="139721"/>
                  </a:lnTo>
                  <a:lnTo>
                    <a:pt x="333100" y="139720"/>
                  </a:lnTo>
                  <a:cubicBezTo>
                    <a:pt x="255151" y="139720"/>
                    <a:pt x="191961" y="202910"/>
                    <a:pt x="191961" y="280859"/>
                  </a:cubicBezTo>
                  <a:cubicBezTo>
                    <a:pt x="191613" y="467390"/>
                    <a:pt x="191266" y="653920"/>
                    <a:pt x="190918" y="840450"/>
                  </a:cubicBezTo>
                  <a:cubicBezTo>
                    <a:pt x="190918" y="861361"/>
                    <a:pt x="173967" y="878312"/>
                    <a:pt x="153056" y="878312"/>
                  </a:cubicBezTo>
                  <a:lnTo>
                    <a:pt x="141637" y="878312"/>
                  </a:lnTo>
                  <a:cubicBezTo>
                    <a:pt x="120726" y="878312"/>
                    <a:pt x="103775" y="861361"/>
                    <a:pt x="103775" y="84045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3E942057-AFD8-3326-FEAA-D9203C4749D7}"/>
                </a:ext>
              </a:extLst>
            </p:cNvPr>
            <p:cNvSpPr/>
            <p:nvPr/>
          </p:nvSpPr>
          <p:spPr>
            <a:xfrm>
              <a:off x="2713709" y="1196752"/>
              <a:ext cx="1080120" cy="1944216"/>
            </a:xfrm>
            <a:prstGeom prst="round2Same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1D0DD809-AF0A-1034-D248-56FF243CAC82}"/>
                </a:ext>
              </a:extLst>
            </p:cNvPr>
            <p:cNvSpPr/>
            <p:nvPr/>
          </p:nvSpPr>
          <p:spPr>
            <a:xfrm>
              <a:off x="2618497" y="3004412"/>
              <a:ext cx="1270544" cy="13655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8E8E2C9B-927B-6155-7729-3CE790495D3F}"/>
                </a:ext>
              </a:extLst>
            </p:cNvPr>
            <p:cNvSpPr/>
            <p:nvPr/>
          </p:nvSpPr>
          <p:spPr>
            <a:xfrm flipV="1">
              <a:off x="2791639" y="1412776"/>
              <a:ext cx="924260" cy="544961"/>
            </a:xfrm>
            <a:custGeom>
              <a:avLst/>
              <a:gdLst>
                <a:gd name="csX0" fmla="*/ 462130 w 924260"/>
                <a:gd name="csY0" fmla="*/ 544961 h 544961"/>
                <a:gd name="csX1" fmla="*/ 917236 w 924260"/>
                <a:gd name="csY1" fmla="*/ 429724 h 544961"/>
                <a:gd name="csX2" fmla="*/ 924260 w 924260"/>
                <a:gd name="csY2" fmla="*/ 425457 h 544961"/>
                <a:gd name="csX3" fmla="*/ 703323 w 924260"/>
                <a:gd name="csY3" fmla="*/ 0 h 544961"/>
                <a:gd name="csX4" fmla="*/ 647952 w 924260"/>
                <a:gd name="csY4" fmla="*/ 30054 h 544961"/>
                <a:gd name="csX5" fmla="*/ 462130 w 924260"/>
                <a:gd name="csY5" fmla="*/ 67570 h 544961"/>
                <a:gd name="csX6" fmla="*/ 276308 w 924260"/>
                <a:gd name="csY6" fmla="*/ 30054 h 544961"/>
                <a:gd name="csX7" fmla="*/ 220937 w 924260"/>
                <a:gd name="csY7" fmla="*/ 0 h 544961"/>
                <a:gd name="csX8" fmla="*/ 0 w 924260"/>
                <a:gd name="csY8" fmla="*/ 425457 h 544961"/>
                <a:gd name="csX9" fmla="*/ 7024 w 924260"/>
                <a:gd name="csY9" fmla="*/ 429724 h 544961"/>
                <a:gd name="csX10" fmla="*/ 462130 w 924260"/>
                <a:gd name="csY10" fmla="*/ 544961 h 5449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924260" h="544961">
                  <a:moveTo>
                    <a:pt x="462130" y="544961"/>
                  </a:moveTo>
                  <a:cubicBezTo>
                    <a:pt x="626915" y="544961"/>
                    <a:pt x="781950" y="503216"/>
                    <a:pt x="917236" y="429724"/>
                  </a:cubicBezTo>
                  <a:lnTo>
                    <a:pt x="924260" y="425457"/>
                  </a:lnTo>
                  <a:lnTo>
                    <a:pt x="703323" y="0"/>
                  </a:lnTo>
                  <a:lnTo>
                    <a:pt x="647952" y="30054"/>
                  </a:lnTo>
                  <a:cubicBezTo>
                    <a:pt x="590838" y="54212"/>
                    <a:pt x="528044" y="67570"/>
                    <a:pt x="462130" y="67570"/>
                  </a:cubicBezTo>
                  <a:cubicBezTo>
                    <a:pt x="396216" y="67570"/>
                    <a:pt x="333422" y="54212"/>
                    <a:pt x="276308" y="30054"/>
                  </a:cubicBezTo>
                  <a:lnTo>
                    <a:pt x="220937" y="0"/>
                  </a:lnTo>
                  <a:lnTo>
                    <a:pt x="0" y="425457"/>
                  </a:lnTo>
                  <a:lnTo>
                    <a:pt x="7024" y="429724"/>
                  </a:lnTo>
                  <a:cubicBezTo>
                    <a:pt x="142310" y="503216"/>
                    <a:pt x="297345" y="544961"/>
                    <a:pt x="462130" y="544961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256EE1B0-474B-1886-0262-9423A186D309}"/>
                </a:ext>
              </a:extLst>
            </p:cNvPr>
            <p:cNvSpPr/>
            <p:nvPr/>
          </p:nvSpPr>
          <p:spPr>
            <a:xfrm flipV="1">
              <a:off x="2947620" y="1581400"/>
              <a:ext cx="612297" cy="376337"/>
            </a:xfrm>
            <a:custGeom>
              <a:avLst/>
              <a:gdLst>
                <a:gd name="csX0" fmla="*/ 306148 w 612297"/>
                <a:gd name="csY0" fmla="*/ 376337 h 376337"/>
                <a:gd name="csX1" fmla="*/ 612106 w 612297"/>
                <a:gd name="csY1" fmla="*/ 126974 h 376337"/>
                <a:gd name="csX2" fmla="*/ 612297 w 612297"/>
                <a:gd name="csY2" fmla="*/ 125085 h 376337"/>
                <a:gd name="csX3" fmla="*/ 547341 w 612297"/>
                <a:gd name="csY3" fmla="*/ 0 h 376337"/>
                <a:gd name="csX4" fmla="*/ 491970 w 612297"/>
                <a:gd name="csY4" fmla="*/ 30054 h 376337"/>
                <a:gd name="csX5" fmla="*/ 306148 w 612297"/>
                <a:gd name="csY5" fmla="*/ 67570 h 376337"/>
                <a:gd name="csX6" fmla="*/ 120326 w 612297"/>
                <a:gd name="csY6" fmla="*/ 30054 h 376337"/>
                <a:gd name="csX7" fmla="*/ 64955 w 612297"/>
                <a:gd name="csY7" fmla="*/ 0 h 376337"/>
                <a:gd name="csX8" fmla="*/ 0 w 612297"/>
                <a:gd name="csY8" fmla="*/ 125085 h 376337"/>
                <a:gd name="csX9" fmla="*/ 190 w 612297"/>
                <a:gd name="csY9" fmla="*/ 126974 h 376337"/>
                <a:gd name="csX10" fmla="*/ 306148 w 612297"/>
                <a:gd name="csY10" fmla="*/ 376337 h 3763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612297" h="376337">
                  <a:moveTo>
                    <a:pt x="306148" y="376337"/>
                  </a:moveTo>
                  <a:cubicBezTo>
                    <a:pt x="457068" y="376337"/>
                    <a:pt x="582985" y="269285"/>
                    <a:pt x="612106" y="126974"/>
                  </a:cubicBezTo>
                  <a:lnTo>
                    <a:pt x="612297" y="125085"/>
                  </a:lnTo>
                  <a:lnTo>
                    <a:pt x="547341" y="0"/>
                  </a:lnTo>
                  <a:lnTo>
                    <a:pt x="491970" y="30054"/>
                  </a:lnTo>
                  <a:cubicBezTo>
                    <a:pt x="434856" y="54212"/>
                    <a:pt x="372062" y="67570"/>
                    <a:pt x="306148" y="67570"/>
                  </a:cubicBezTo>
                  <a:cubicBezTo>
                    <a:pt x="240234" y="67570"/>
                    <a:pt x="177440" y="54212"/>
                    <a:pt x="120326" y="30054"/>
                  </a:cubicBezTo>
                  <a:lnTo>
                    <a:pt x="64955" y="0"/>
                  </a:lnTo>
                  <a:lnTo>
                    <a:pt x="0" y="125085"/>
                  </a:lnTo>
                  <a:lnTo>
                    <a:pt x="190" y="126974"/>
                  </a:lnTo>
                  <a:cubicBezTo>
                    <a:pt x="29311" y="269285"/>
                    <a:pt x="155228" y="376337"/>
                    <a:pt x="306148" y="376337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ABB79E79-7F30-4654-C66B-503391CBE395}"/>
                </a:ext>
              </a:extLst>
            </p:cNvPr>
            <p:cNvSpPr/>
            <p:nvPr/>
          </p:nvSpPr>
          <p:spPr>
            <a:xfrm>
              <a:off x="3181761" y="1471613"/>
              <a:ext cx="144016" cy="373211"/>
            </a:xfrm>
            <a:custGeom>
              <a:avLst/>
              <a:gdLst>
                <a:gd name="csX0" fmla="*/ 63405 w 144016"/>
                <a:gd name="csY0" fmla="*/ 0 h 373211"/>
                <a:gd name="csX1" fmla="*/ 80612 w 144016"/>
                <a:gd name="csY1" fmla="*/ 0 h 373211"/>
                <a:gd name="csX2" fmla="*/ 103450 w 144016"/>
                <a:gd name="csY2" fmla="*/ 242219 h 373211"/>
                <a:gd name="csX3" fmla="*/ 122925 w 144016"/>
                <a:gd name="csY3" fmla="*/ 250286 h 373211"/>
                <a:gd name="csX4" fmla="*/ 144016 w 144016"/>
                <a:gd name="csY4" fmla="*/ 301203 h 373211"/>
                <a:gd name="csX5" fmla="*/ 72008 w 144016"/>
                <a:gd name="csY5" fmla="*/ 373211 h 373211"/>
                <a:gd name="csX6" fmla="*/ 0 w 144016"/>
                <a:gd name="csY6" fmla="*/ 301203 h 373211"/>
                <a:gd name="csX7" fmla="*/ 21091 w 144016"/>
                <a:gd name="csY7" fmla="*/ 250286 h 373211"/>
                <a:gd name="csX8" fmla="*/ 40567 w 144016"/>
                <a:gd name="csY8" fmla="*/ 242218 h 37321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44016" h="373211">
                  <a:moveTo>
                    <a:pt x="63405" y="0"/>
                  </a:moveTo>
                  <a:lnTo>
                    <a:pt x="80612" y="0"/>
                  </a:lnTo>
                  <a:lnTo>
                    <a:pt x="103450" y="242219"/>
                  </a:lnTo>
                  <a:lnTo>
                    <a:pt x="122925" y="250286"/>
                  </a:lnTo>
                  <a:cubicBezTo>
                    <a:pt x="135956" y="263317"/>
                    <a:pt x="144016" y="281319"/>
                    <a:pt x="144016" y="301203"/>
                  </a:cubicBezTo>
                  <a:cubicBezTo>
                    <a:pt x="144016" y="340972"/>
                    <a:pt x="111777" y="373211"/>
                    <a:pt x="72008" y="373211"/>
                  </a:cubicBezTo>
                  <a:cubicBezTo>
                    <a:pt x="32239" y="373211"/>
                    <a:pt x="0" y="340972"/>
                    <a:pt x="0" y="301203"/>
                  </a:cubicBezTo>
                  <a:cubicBezTo>
                    <a:pt x="0" y="281319"/>
                    <a:pt x="8060" y="263317"/>
                    <a:pt x="21091" y="250286"/>
                  </a:cubicBezTo>
                  <a:lnTo>
                    <a:pt x="40567" y="242218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86228810-8C91-9BE5-1655-D8FED3124BC9}"/>
                </a:ext>
              </a:extLst>
            </p:cNvPr>
            <p:cNvSpPr/>
            <p:nvPr/>
          </p:nvSpPr>
          <p:spPr>
            <a:xfrm>
              <a:off x="3948425" y="1260734"/>
              <a:ext cx="208421" cy="284251"/>
            </a:xfrm>
            <a:custGeom>
              <a:avLst/>
              <a:gdLst>
                <a:gd name="csX0" fmla="*/ 48871 w 431465"/>
                <a:gd name="csY0" fmla="*/ 0 h 588445"/>
                <a:gd name="csX1" fmla="*/ 431465 w 431465"/>
                <a:gd name="csY1" fmla="*/ 585713 h 588445"/>
                <a:gd name="csX2" fmla="*/ 316076 w 431465"/>
                <a:gd name="csY2" fmla="*/ 588445 h 588445"/>
                <a:gd name="csX3" fmla="*/ 0 w 431465"/>
                <a:gd name="csY3" fmla="*/ 104564 h 588445"/>
                <a:gd name="csX4" fmla="*/ 48871 w 431465"/>
                <a:gd name="csY4" fmla="*/ 0 h 58844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31465" h="588445">
                  <a:moveTo>
                    <a:pt x="48871" y="0"/>
                  </a:moveTo>
                  <a:cubicBezTo>
                    <a:pt x="277273" y="106751"/>
                    <a:pt x="425497" y="333666"/>
                    <a:pt x="431465" y="585713"/>
                  </a:cubicBezTo>
                  <a:lnTo>
                    <a:pt x="316076" y="588445"/>
                  </a:lnTo>
                  <a:cubicBezTo>
                    <a:pt x="311146" y="380219"/>
                    <a:pt x="188693" y="192755"/>
                    <a:pt x="0" y="104564"/>
                  </a:cubicBezTo>
                  <a:lnTo>
                    <a:pt x="4887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9D0A873E-3B28-7706-86D3-1B88987E021C}"/>
                </a:ext>
              </a:extLst>
            </p:cNvPr>
            <p:cNvSpPr/>
            <p:nvPr/>
          </p:nvSpPr>
          <p:spPr>
            <a:xfrm>
              <a:off x="4011827" y="1523308"/>
              <a:ext cx="232216" cy="393524"/>
            </a:xfrm>
            <a:custGeom>
              <a:avLst/>
              <a:gdLst>
                <a:gd name="csX0" fmla="*/ 61314 w 232216"/>
                <a:gd name="csY0" fmla="*/ 0 h 393524"/>
                <a:gd name="csX1" fmla="*/ 170902 w 232216"/>
                <a:gd name="csY1" fmla="*/ 0 h 393524"/>
                <a:gd name="csX2" fmla="*/ 170902 w 232216"/>
                <a:gd name="csY2" fmla="*/ 37452 h 393524"/>
                <a:gd name="csX3" fmla="*/ 171734 w 232216"/>
                <a:gd name="csY3" fmla="*/ 37620 h 393524"/>
                <a:gd name="csX4" fmla="*/ 232216 w 232216"/>
                <a:gd name="csY4" fmla="*/ 128867 h 393524"/>
                <a:gd name="csX5" fmla="*/ 232216 w 232216"/>
                <a:gd name="csY5" fmla="*/ 294495 h 393524"/>
                <a:gd name="csX6" fmla="*/ 133187 w 232216"/>
                <a:gd name="csY6" fmla="*/ 393524 h 393524"/>
                <a:gd name="csX7" fmla="*/ 99029 w 232216"/>
                <a:gd name="csY7" fmla="*/ 393524 h 393524"/>
                <a:gd name="csX8" fmla="*/ 0 w 232216"/>
                <a:gd name="csY8" fmla="*/ 294495 h 393524"/>
                <a:gd name="csX9" fmla="*/ 0 w 232216"/>
                <a:gd name="csY9" fmla="*/ 128867 h 393524"/>
                <a:gd name="csX10" fmla="*/ 60482 w 232216"/>
                <a:gd name="csY10" fmla="*/ 37620 h 393524"/>
                <a:gd name="csX11" fmla="*/ 61314 w 232216"/>
                <a:gd name="csY11" fmla="*/ 37452 h 39352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232216" h="393524">
                  <a:moveTo>
                    <a:pt x="61314" y="0"/>
                  </a:moveTo>
                  <a:lnTo>
                    <a:pt x="170902" y="0"/>
                  </a:lnTo>
                  <a:lnTo>
                    <a:pt x="170902" y="37452"/>
                  </a:lnTo>
                  <a:lnTo>
                    <a:pt x="171734" y="37620"/>
                  </a:lnTo>
                  <a:cubicBezTo>
                    <a:pt x="207277" y="52654"/>
                    <a:pt x="232216" y="87848"/>
                    <a:pt x="232216" y="128867"/>
                  </a:cubicBezTo>
                  <a:lnTo>
                    <a:pt x="232216" y="294495"/>
                  </a:lnTo>
                  <a:cubicBezTo>
                    <a:pt x="232216" y="349187"/>
                    <a:pt x="187879" y="393524"/>
                    <a:pt x="133187" y="393524"/>
                  </a:cubicBezTo>
                  <a:lnTo>
                    <a:pt x="99029" y="393524"/>
                  </a:lnTo>
                  <a:cubicBezTo>
                    <a:pt x="44337" y="393524"/>
                    <a:pt x="0" y="349187"/>
                    <a:pt x="0" y="294495"/>
                  </a:cubicBezTo>
                  <a:lnTo>
                    <a:pt x="0" y="128867"/>
                  </a:lnTo>
                  <a:cubicBezTo>
                    <a:pt x="0" y="87848"/>
                    <a:pt x="24939" y="52654"/>
                    <a:pt x="60482" y="37620"/>
                  </a:cubicBezTo>
                  <a:lnTo>
                    <a:pt x="61314" y="37452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32B0BAC5-5767-6E08-38B9-07929BD0FA89}"/>
              </a:ext>
            </a:extLst>
          </p:cNvPr>
          <p:cNvGrpSpPr/>
          <p:nvPr/>
        </p:nvGrpSpPr>
        <p:grpSpPr>
          <a:xfrm>
            <a:off x="973889" y="3916794"/>
            <a:ext cx="2151101" cy="2435240"/>
            <a:chOff x="973889" y="3916794"/>
            <a:chExt cx="2151101" cy="2435240"/>
          </a:xfrm>
        </p:grpSpPr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F4C67B62-BF99-6603-49D6-6A7CE37F1F2A}"/>
                </a:ext>
              </a:extLst>
            </p:cNvPr>
            <p:cNvGrpSpPr/>
            <p:nvPr/>
          </p:nvGrpSpPr>
          <p:grpSpPr>
            <a:xfrm>
              <a:off x="973889" y="3916794"/>
              <a:ext cx="2151101" cy="2435240"/>
              <a:chOff x="432024" y="1196752"/>
              <a:chExt cx="1717369" cy="1944216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1DB76019-EA82-A53F-07B9-9CD36303FE7A}"/>
                  </a:ext>
                </a:extLst>
              </p:cNvPr>
              <p:cNvSpPr/>
              <p:nvPr/>
            </p:nvSpPr>
            <p:spPr>
              <a:xfrm rot="5400000">
                <a:off x="1201857" y="1918247"/>
                <a:ext cx="1296565" cy="598506"/>
              </a:xfrm>
              <a:custGeom>
                <a:avLst/>
                <a:gdLst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912650 w 1296565"/>
                  <a:gd name="csY16" fmla="*/ 477695 h 598506"/>
                  <a:gd name="csX17" fmla="*/ 828453 w 1296565"/>
                  <a:gd name="csY17" fmla="*/ 561892 h 598506"/>
                  <a:gd name="csX18" fmla="*/ 828453 w 1296565"/>
                  <a:gd name="csY18" fmla="*/ 598506 h 598506"/>
                  <a:gd name="csX19" fmla="*/ 703220 w 1296565"/>
                  <a:gd name="csY19" fmla="*/ 598506 h 598506"/>
                  <a:gd name="csX20" fmla="*/ 703220 w 1296565"/>
                  <a:gd name="csY20" fmla="*/ 573923 h 598506"/>
                  <a:gd name="csX21" fmla="*/ 921627 w 1296565"/>
                  <a:gd name="csY21" fmla="*/ 355516 h 598506"/>
                  <a:gd name="csX22" fmla="*/ 1038350 w 1296565"/>
                  <a:gd name="csY22" fmla="*/ 355516 h 598506"/>
                  <a:gd name="csX23" fmla="*/ 1038350 w 1296565"/>
                  <a:gd name="csY23" fmla="*/ 354884 h 598506"/>
                  <a:gd name="csX24" fmla="*/ 1085883 w 1296565"/>
                  <a:gd name="csY24" fmla="*/ 354884 h 598506"/>
                  <a:gd name="csX25" fmla="*/ 1170080 w 1296565"/>
                  <a:gd name="csY25" fmla="*/ 270687 h 598506"/>
                  <a:gd name="csX26" fmla="*/ 1170080 w 1296565"/>
                  <a:gd name="csY26" fmla="*/ 234073 h 598506"/>
                  <a:gd name="csX27" fmla="*/ 1172742 w 1296565"/>
                  <a:gd name="csY27" fmla="*/ 234073 h 598506"/>
                  <a:gd name="csX28" fmla="*/ 1172742 w 1296565"/>
                  <a:gd name="csY28" fmla="*/ 212248 h 598506"/>
                  <a:gd name="csX29" fmla="*/ 1087412 w 1296565"/>
                  <a:gd name="csY29" fmla="*/ 126918 h 598506"/>
                  <a:gd name="csX30" fmla="*/ 746102 w 1296565"/>
                  <a:gd name="csY30" fmla="*/ 126918 h 598506"/>
                  <a:gd name="csX31" fmla="*/ 660772 w 1296565"/>
                  <a:gd name="csY31" fmla="*/ 212248 h 598506"/>
                  <a:gd name="csX32" fmla="*/ 660772 w 1296565"/>
                  <a:gd name="csY32" fmla="*/ 234073 h 598506"/>
                  <a:gd name="csX33" fmla="*/ 661901 w 1296565"/>
                  <a:gd name="csY33" fmla="*/ 234073 h 598506"/>
                  <a:gd name="csX34" fmla="*/ 661901 w 1296565"/>
                  <a:gd name="csY34" fmla="*/ 258656 h 598506"/>
                  <a:gd name="csX35" fmla="*/ 443493 w 1296565"/>
                  <a:gd name="csY35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912650 w 1296565"/>
                  <a:gd name="csY16" fmla="*/ 477695 h 598506"/>
                  <a:gd name="csX17" fmla="*/ 828453 w 1296565"/>
                  <a:gd name="csY17" fmla="*/ 561892 h 598506"/>
                  <a:gd name="csX18" fmla="*/ 828453 w 1296565"/>
                  <a:gd name="csY18" fmla="*/ 598506 h 598506"/>
                  <a:gd name="csX19" fmla="*/ 703220 w 1296565"/>
                  <a:gd name="csY19" fmla="*/ 598506 h 598506"/>
                  <a:gd name="csX20" fmla="*/ 703220 w 1296565"/>
                  <a:gd name="csY20" fmla="*/ 573923 h 598506"/>
                  <a:gd name="csX21" fmla="*/ 921627 w 1296565"/>
                  <a:gd name="csY21" fmla="*/ 355516 h 598506"/>
                  <a:gd name="csX22" fmla="*/ 1038350 w 1296565"/>
                  <a:gd name="csY22" fmla="*/ 355516 h 598506"/>
                  <a:gd name="csX23" fmla="*/ 1038350 w 1296565"/>
                  <a:gd name="csY23" fmla="*/ 354884 h 598506"/>
                  <a:gd name="csX24" fmla="*/ 1085883 w 1296565"/>
                  <a:gd name="csY24" fmla="*/ 354884 h 598506"/>
                  <a:gd name="csX25" fmla="*/ 1170080 w 1296565"/>
                  <a:gd name="csY25" fmla="*/ 270687 h 598506"/>
                  <a:gd name="csX26" fmla="*/ 1170080 w 1296565"/>
                  <a:gd name="csY26" fmla="*/ 234073 h 598506"/>
                  <a:gd name="csX27" fmla="*/ 1172742 w 1296565"/>
                  <a:gd name="csY27" fmla="*/ 212248 h 598506"/>
                  <a:gd name="csX28" fmla="*/ 1087412 w 1296565"/>
                  <a:gd name="csY28" fmla="*/ 126918 h 598506"/>
                  <a:gd name="csX29" fmla="*/ 746102 w 1296565"/>
                  <a:gd name="csY29" fmla="*/ 126918 h 598506"/>
                  <a:gd name="csX30" fmla="*/ 660772 w 1296565"/>
                  <a:gd name="csY30" fmla="*/ 212248 h 598506"/>
                  <a:gd name="csX31" fmla="*/ 660772 w 1296565"/>
                  <a:gd name="csY31" fmla="*/ 234073 h 598506"/>
                  <a:gd name="csX32" fmla="*/ 661901 w 1296565"/>
                  <a:gd name="csY32" fmla="*/ 234073 h 598506"/>
                  <a:gd name="csX33" fmla="*/ 661901 w 1296565"/>
                  <a:gd name="csY33" fmla="*/ 258656 h 598506"/>
                  <a:gd name="csX34" fmla="*/ 443493 w 1296565"/>
                  <a:gd name="csY34" fmla="*/ 477063 h 598506"/>
                  <a:gd name="csX35" fmla="*/ 0 w 1296565"/>
                  <a:gd name="csY35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912650 w 1296565"/>
                  <a:gd name="csY16" fmla="*/ 477695 h 598506"/>
                  <a:gd name="csX17" fmla="*/ 828453 w 1296565"/>
                  <a:gd name="csY17" fmla="*/ 561892 h 598506"/>
                  <a:gd name="csX18" fmla="*/ 828453 w 1296565"/>
                  <a:gd name="csY18" fmla="*/ 598506 h 598506"/>
                  <a:gd name="csX19" fmla="*/ 703220 w 1296565"/>
                  <a:gd name="csY19" fmla="*/ 598506 h 598506"/>
                  <a:gd name="csX20" fmla="*/ 703220 w 1296565"/>
                  <a:gd name="csY20" fmla="*/ 573923 h 598506"/>
                  <a:gd name="csX21" fmla="*/ 921627 w 1296565"/>
                  <a:gd name="csY21" fmla="*/ 355516 h 598506"/>
                  <a:gd name="csX22" fmla="*/ 1038350 w 1296565"/>
                  <a:gd name="csY22" fmla="*/ 355516 h 598506"/>
                  <a:gd name="csX23" fmla="*/ 1038350 w 1296565"/>
                  <a:gd name="csY23" fmla="*/ 354884 h 598506"/>
                  <a:gd name="csX24" fmla="*/ 1085883 w 1296565"/>
                  <a:gd name="csY24" fmla="*/ 354884 h 598506"/>
                  <a:gd name="csX25" fmla="*/ 1170080 w 1296565"/>
                  <a:gd name="csY25" fmla="*/ 270687 h 598506"/>
                  <a:gd name="csX26" fmla="*/ 1172742 w 1296565"/>
                  <a:gd name="csY26" fmla="*/ 212248 h 598506"/>
                  <a:gd name="csX27" fmla="*/ 1087412 w 1296565"/>
                  <a:gd name="csY27" fmla="*/ 126918 h 598506"/>
                  <a:gd name="csX28" fmla="*/ 746102 w 1296565"/>
                  <a:gd name="csY28" fmla="*/ 126918 h 598506"/>
                  <a:gd name="csX29" fmla="*/ 660772 w 1296565"/>
                  <a:gd name="csY29" fmla="*/ 212248 h 598506"/>
                  <a:gd name="csX30" fmla="*/ 660772 w 1296565"/>
                  <a:gd name="csY30" fmla="*/ 234073 h 598506"/>
                  <a:gd name="csX31" fmla="*/ 661901 w 1296565"/>
                  <a:gd name="csY31" fmla="*/ 234073 h 598506"/>
                  <a:gd name="csX32" fmla="*/ 661901 w 1296565"/>
                  <a:gd name="csY32" fmla="*/ 258656 h 598506"/>
                  <a:gd name="csX33" fmla="*/ 443493 w 1296565"/>
                  <a:gd name="csY33" fmla="*/ 477063 h 598506"/>
                  <a:gd name="csX34" fmla="*/ 0 w 1296565"/>
                  <a:gd name="csY34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912650 w 1296565"/>
                  <a:gd name="csY16" fmla="*/ 477695 h 598506"/>
                  <a:gd name="csX17" fmla="*/ 828453 w 1296565"/>
                  <a:gd name="csY17" fmla="*/ 561892 h 598506"/>
                  <a:gd name="csX18" fmla="*/ 828453 w 1296565"/>
                  <a:gd name="csY18" fmla="*/ 598506 h 598506"/>
                  <a:gd name="csX19" fmla="*/ 703220 w 1296565"/>
                  <a:gd name="csY19" fmla="*/ 598506 h 598506"/>
                  <a:gd name="csX20" fmla="*/ 703220 w 1296565"/>
                  <a:gd name="csY20" fmla="*/ 573923 h 598506"/>
                  <a:gd name="csX21" fmla="*/ 921627 w 1296565"/>
                  <a:gd name="csY21" fmla="*/ 355516 h 598506"/>
                  <a:gd name="csX22" fmla="*/ 1038350 w 1296565"/>
                  <a:gd name="csY22" fmla="*/ 355516 h 598506"/>
                  <a:gd name="csX23" fmla="*/ 1038350 w 1296565"/>
                  <a:gd name="csY23" fmla="*/ 354884 h 598506"/>
                  <a:gd name="csX24" fmla="*/ 1085883 w 1296565"/>
                  <a:gd name="csY24" fmla="*/ 354884 h 598506"/>
                  <a:gd name="csX25" fmla="*/ 1170080 w 1296565"/>
                  <a:gd name="csY25" fmla="*/ 270687 h 598506"/>
                  <a:gd name="csX26" fmla="*/ 1172742 w 1296565"/>
                  <a:gd name="csY26" fmla="*/ 212248 h 598506"/>
                  <a:gd name="csX27" fmla="*/ 1087412 w 1296565"/>
                  <a:gd name="csY27" fmla="*/ 126918 h 598506"/>
                  <a:gd name="csX28" fmla="*/ 746102 w 1296565"/>
                  <a:gd name="csY28" fmla="*/ 126918 h 598506"/>
                  <a:gd name="csX29" fmla="*/ 660772 w 1296565"/>
                  <a:gd name="csY29" fmla="*/ 212248 h 598506"/>
                  <a:gd name="csX30" fmla="*/ 660772 w 1296565"/>
                  <a:gd name="csY30" fmla="*/ 234073 h 598506"/>
                  <a:gd name="csX31" fmla="*/ 661901 w 1296565"/>
                  <a:gd name="csY31" fmla="*/ 258656 h 598506"/>
                  <a:gd name="csX32" fmla="*/ 443493 w 1296565"/>
                  <a:gd name="csY32" fmla="*/ 477063 h 598506"/>
                  <a:gd name="csX33" fmla="*/ 0 w 1296565"/>
                  <a:gd name="csY33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912650 w 1296565"/>
                  <a:gd name="csY16" fmla="*/ 477695 h 598506"/>
                  <a:gd name="csX17" fmla="*/ 828453 w 1296565"/>
                  <a:gd name="csY17" fmla="*/ 561892 h 598506"/>
                  <a:gd name="csX18" fmla="*/ 828453 w 1296565"/>
                  <a:gd name="csY18" fmla="*/ 598506 h 598506"/>
                  <a:gd name="csX19" fmla="*/ 703220 w 1296565"/>
                  <a:gd name="csY19" fmla="*/ 598506 h 598506"/>
                  <a:gd name="csX20" fmla="*/ 703220 w 1296565"/>
                  <a:gd name="csY20" fmla="*/ 573923 h 598506"/>
                  <a:gd name="csX21" fmla="*/ 921627 w 1296565"/>
                  <a:gd name="csY21" fmla="*/ 355516 h 598506"/>
                  <a:gd name="csX22" fmla="*/ 1038350 w 1296565"/>
                  <a:gd name="csY22" fmla="*/ 355516 h 598506"/>
                  <a:gd name="csX23" fmla="*/ 1085883 w 1296565"/>
                  <a:gd name="csY23" fmla="*/ 354884 h 598506"/>
                  <a:gd name="csX24" fmla="*/ 1170080 w 1296565"/>
                  <a:gd name="csY24" fmla="*/ 270687 h 598506"/>
                  <a:gd name="csX25" fmla="*/ 1172742 w 1296565"/>
                  <a:gd name="csY25" fmla="*/ 212248 h 598506"/>
                  <a:gd name="csX26" fmla="*/ 1087412 w 1296565"/>
                  <a:gd name="csY26" fmla="*/ 126918 h 598506"/>
                  <a:gd name="csX27" fmla="*/ 746102 w 1296565"/>
                  <a:gd name="csY27" fmla="*/ 126918 h 598506"/>
                  <a:gd name="csX28" fmla="*/ 660772 w 1296565"/>
                  <a:gd name="csY28" fmla="*/ 212248 h 598506"/>
                  <a:gd name="csX29" fmla="*/ 660772 w 1296565"/>
                  <a:gd name="csY29" fmla="*/ 234073 h 598506"/>
                  <a:gd name="csX30" fmla="*/ 661901 w 1296565"/>
                  <a:gd name="csY30" fmla="*/ 258656 h 598506"/>
                  <a:gd name="csX31" fmla="*/ 443493 w 1296565"/>
                  <a:gd name="csY31" fmla="*/ 477063 h 598506"/>
                  <a:gd name="csX32" fmla="*/ 0 w 1296565"/>
                  <a:gd name="csY32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1083496 w 1296565"/>
                  <a:gd name="csY16" fmla="*/ 469818 h 598506"/>
                  <a:gd name="csX17" fmla="*/ 912650 w 1296565"/>
                  <a:gd name="csY17" fmla="*/ 477695 h 598506"/>
                  <a:gd name="csX18" fmla="*/ 828453 w 1296565"/>
                  <a:gd name="csY18" fmla="*/ 561892 h 598506"/>
                  <a:gd name="csX19" fmla="*/ 828453 w 1296565"/>
                  <a:gd name="csY19" fmla="*/ 598506 h 598506"/>
                  <a:gd name="csX20" fmla="*/ 703220 w 1296565"/>
                  <a:gd name="csY20" fmla="*/ 598506 h 598506"/>
                  <a:gd name="csX21" fmla="*/ 703220 w 1296565"/>
                  <a:gd name="csY21" fmla="*/ 573923 h 598506"/>
                  <a:gd name="csX22" fmla="*/ 921627 w 1296565"/>
                  <a:gd name="csY22" fmla="*/ 355516 h 598506"/>
                  <a:gd name="csX23" fmla="*/ 1038350 w 1296565"/>
                  <a:gd name="csY23" fmla="*/ 355516 h 598506"/>
                  <a:gd name="csX24" fmla="*/ 1085883 w 1296565"/>
                  <a:gd name="csY24" fmla="*/ 354884 h 598506"/>
                  <a:gd name="csX25" fmla="*/ 1170080 w 1296565"/>
                  <a:gd name="csY25" fmla="*/ 270687 h 598506"/>
                  <a:gd name="csX26" fmla="*/ 1172742 w 1296565"/>
                  <a:gd name="csY26" fmla="*/ 212248 h 598506"/>
                  <a:gd name="csX27" fmla="*/ 1087412 w 1296565"/>
                  <a:gd name="csY27" fmla="*/ 126918 h 598506"/>
                  <a:gd name="csX28" fmla="*/ 746102 w 1296565"/>
                  <a:gd name="csY28" fmla="*/ 126918 h 598506"/>
                  <a:gd name="csX29" fmla="*/ 660772 w 1296565"/>
                  <a:gd name="csY29" fmla="*/ 212248 h 598506"/>
                  <a:gd name="csX30" fmla="*/ 660772 w 1296565"/>
                  <a:gd name="csY30" fmla="*/ 234073 h 598506"/>
                  <a:gd name="csX31" fmla="*/ 661901 w 1296565"/>
                  <a:gd name="csY31" fmla="*/ 258656 h 598506"/>
                  <a:gd name="csX32" fmla="*/ 443493 w 1296565"/>
                  <a:gd name="csY32" fmla="*/ 477063 h 598506"/>
                  <a:gd name="csX33" fmla="*/ 0 w 1296565"/>
                  <a:gd name="csY33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912650 w 1296565"/>
                  <a:gd name="csY16" fmla="*/ 477695 h 598506"/>
                  <a:gd name="csX17" fmla="*/ 828453 w 1296565"/>
                  <a:gd name="csY17" fmla="*/ 561892 h 598506"/>
                  <a:gd name="csX18" fmla="*/ 828453 w 1296565"/>
                  <a:gd name="csY18" fmla="*/ 598506 h 598506"/>
                  <a:gd name="csX19" fmla="*/ 703220 w 1296565"/>
                  <a:gd name="csY19" fmla="*/ 598506 h 598506"/>
                  <a:gd name="csX20" fmla="*/ 703220 w 1296565"/>
                  <a:gd name="csY20" fmla="*/ 573923 h 598506"/>
                  <a:gd name="csX21" fmla="*/ 921627 w 1296565"/>
                  <a:gd name="csY21" fmla="*/ 355516 h 598506"/>
                  <a:gd name="csX22" fmla="*/ 1038350 w 1296565"/>
                  <a:gd name="csY22" fmla="*/ 355516 h 598506"/>
                  <a:gd name="csX23" fmla="*/ 1085883 w 1296565"/>
                  <a:gd name="csY23" fmla="*/ 354884 h 598506"/>
                  <a:gd name="csX24" fmla="*/ 1170080 w 1296565"/>
                  <a:gd name="csY24" fmla="*/ 270687 h 598506"/>
                  <a:gd name="csX25" fmla="*/ 1172742 w 1296565"/>
                  <a:gd name="csY25" fmla="*/ 212248 h 598506"/>
                  <a:gd name="csX26" fmla="*/ 1087412 w 1296565"/>
                  <a:gd name="csY26" fmla="*/ 126918 h 598506"/>
                  <a:gd name="csX27" fmla="*/ 746102 w 1296565"/>
                  <a:gd name="csY27" fmla="*/ 126918 h 598506"/>
                  <a:gd name="csX28" fmla="*/ 660772 w 1296565"/>
                  <a:gd name="csY28" fmla="*/ 212248 h 598506"/>
                  <a:gd name="csX29" fmla="*/ 660772 w 1296565"/>
                  <a:gd name="csY29" fmla="*/ 234073 h 598506"/>
                  <a:gd name="csX30" fmla="*/ 661901 w 1296565"/>
                  <a:gd name="csY30" fmla="*/ 258656 h 598506"/>
                  <a:gd name="csX31" fmla="*/ 443493 w 1296565"/>
                  <a:gd name="csY31" fmla="*/ 477063 h 598506"/>
                  <a:gd name="csX32" fmla="*/ 0 w 1296565"/>
                  <a:gd name="csY32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912650 w 1296565"/>
                  <a:gd name="csY15" fmla="*/ 477695 h 598506"/>
                  <a:gd name="csX16" fmla="*/ 828453 w 1296565"/>
                  <a:gd name="csY16" fmla="*/ 561892 h 598506"/>
                  <a:gd name="csX17" fmla="*/ 828453 w 1296565"/>
                  <a:gd name="csY17" fmla="*/ 598506 h 598506"/>
                  <a:gd name="csX18" fmla="*/ 703220 w 1296565"/>
                  <a:gd name="csY18" fmla="*/ 598506 h 598506"/>
                  <a:gd name="csX19" fmla="*/ 703220 w 1296565"/>
                  <a:gd name="csY19" fmla="*/ 573923 h 598506"/>
                  <a:gd name="csX20" fmla="*/ 921627 w 1296565"/>
                  <a:gd name="csY20" fmla="*/ 355516 h 598506"/>
                  <a:gd name="csX21" fmla="*/ 1038350 w 1296565"/>
                  <a:gd name="csY21" fmla="*/ 355516 h 598506"/>
                  <a:gd name="csX22" fmla="*/ 1085883 w 1296565"/>
                  <a:gd name="csY22" fmla="*/ 354884 h 598506"/>
                  <a:gd name="csX23" fmla="*/ 1170080 w 1296565"/>
                  <a:gd name="csY23" fmla="*/ 270687 h 598506"/>
                  <a:gd name="csX24" fmla="*/ 1172742 w 1296565"/>
                  <a:gd name="csY24" fmla="*/ 212248 h 598506"/>
                  <a:gd name="csX25" fmla="*/ 1087412 w 1296565"/>
                  <a:gd name="csY25" fmla="*/ 126918 h 598506"/>
                  <a:gd name="csX26" fmla="*/ 746102 w 1296565"/>
                  <a:gd name="csY26" fmla="*/ 126918 h 598506"/>
                  <a:gd name="csX27" fmla="*/ 660772 w 1296565"/>
                  <a:gd name="csY27" fmla="*/ 212248 h 598506"/>
                  <a:gd name="csX28" fmla="*/ 660772 w 1296565"/>
                  <a:gd name="csY28" fmla="*/ 234073 h 598506"/>
                  <a:gd name="csX29" fmla="*/ 661901 w 1296565"/>
                  <a:gd name="csY29" fmla="*/ 258656 h 598506"/>
                  <a:gd name="csX30" fmla="*/ 443493 w 1296565"/>
                  <a:gd name="csY30" fmla="*/ 477063 h 598506"/>
                  <a:gd name="csX31" fmla="*/ 0 w 1296565"/>
                  <a:gd name="csY31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912650 w 1296565"/>
                  <a:gd name="csY15" fmla="*/ 477695 h 598506"/>
                  <a:gd name="csX16" fmla="*/ 828453 w 1296565"/>
                  <a:gd name="csY16" fmla="*/ 561892 h 598506"/>
                  <a:gd name="csX17" fmla="*/ 828453 w 1296565"/>
                  <a:gd name="csY17" fmla="*/ 598506 h 598506"/>
                  <a:gd name="csX18" fmla="*/ 703220 w 1296565"/>
                  <a:gd name="csY18" fmla="*/ 598506 h 598506"/>
                  <a:gd name="csX19" fmla="*/ 703220 w 1296565"/>
                  <a:gd name="csY19" fmla="*/ 573923 h 598506"/>
                  <a:gd name="csX20" fmla="*/ 921627 w 1296565"/>
                  <a:gd name="csY20" fmla="*/ 355516 h 598506"/>
                  <a:gd name="csX21" fmla="*/ 1038350 w 1296565"/>
                  <a:gd name="csY21" fmla="*/ 355516 h 598506"/>
                  <a:gd name="csX22" fmla="*/ 1085883 w 1296565"/>
                  <a:gd name="csY22" fmla="*/ 354884 h 598506"/>
                  <a:gd name="csX23" fmla="*/ 1170080 w 1296565"/>
                  <a:gd name="csY23" fmla="*/ 270687 h 598506"/>
                  <a:gd name="csX24" fmla="*/ 1172742 w 1296565"/>
                  <a:gd name="csY24" fmla="*/ 212248 h 598506"/>
                  <a:gd name="csX25" fmla="*/ 1087412 w 1296565"/>
                  <a:gd name="csY25" fmla="*/ 126918 h 598506"/>
                  <a:gd name="csX26" fmla="*/ 746102 w 1296565"/>
                  <a:gd name="csY26" fmla="*/ 126918 h 598506"/>
                  <a:gd name="csX27" fmla="*/ 660772 w 1296565"/>
                  <a:gd name="csY27" fmla="*/ 212248 h 598506"/>
                  <a:gd name="csX28" fmla="*/ 661901 w 1296565"/>
                  <a:gd name="csY28" fmla="*/ 258656 h 598506"/>
                  <a:gd name="csX29" fmla="*/ 443493 w 1296565"/>
                  <a:gd name="csY29" fmla="*/ 477063 h 598506"/>
                  <a:gd name="csX30" fmla="*/ 0 w 1296565"/>
                  <a:gd name="csY30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21346 h 598506"/>
                  <a:gd name="csX6" fmla="*/ 757646 w 1296565"/>
                  <a:gd name="csY6" fmla="*/ 0 h 598506"/>
                  <a:gd name="csX7" fmla="*/ 1075219 w 1296565"/>
                  <a:gd name="csY7" fmla="*/ 0 h 598506"/>
                  <a:gd name="csX8" fmla="*/ 1296565 w 1296565"/>
                  <a:gd name="csY8" fmla="*/ 221346 h 598506"/>
                  <a:gd name="csX9" fmla="*/ 1296565 w 1296565"/>
                  <a:gd name="csY9" fmla="*/ 261422 h 598506"/>
                  <a:gd name="csX10" fmla="*/ 1294755 w 1296565"/>
                  <a:gd name="csY10" fmla="*/ 261422 h 598506"/>
                  <a:gd name="csX11" fmla="*/ 1278150 w 1296565"/>
                  <a:gd name="csY11" fmla="*/ 343669 h 598506"/>
                  <a:gd name="csX12" fmla="*/ 1120923 w 1296565"/>
                  <a:gd name="csY12" fmla="*/ 472625 h 598506"/>
                  <a:gd name="csX13" fmla="*/ 1082949 w 1296565"/>
                  <a:gd name="csY13" fmla="*/ 476453 h 598506"/>
                  <a:gd name="csX14" fmla="*/ 912650 w 1296565"/>
                  <a:gd name="csY14" fmla="*/ 477695 h 598506"/>
                  <a:gd name="csX15" fmla="*/ 828453 w 1296565"/>
                  <a:gd name="csY15" fmla="*/ 561892 h 598506"/>
                  <a:gd name="csX16" fmla="*/ 828453 w 1296565"/>
                  <a:gd name="csY16" fmla="*/ 598506 h 598506"/>
                  <a:gd name="csX17" fmla="*/ 703220 w 1296565"/>
                  <a:gd name="csY17" fmla="*/ 598506 h 598506"/>
                  <a:gd name="csX18" fmla="*/ 703220 w 1296565"/>
                  <a:gd name="csY18" fmla="*/ 573923 h 598506"/>
                  <a:gd name="csX19" fmla="*/ 921627 w 1296565"/>
                  <a:gd name="csY19" fmla="*/ 355516 h 598506"/>
                  <a:gd name="csX20" fmla="*/ 1038350 w 1296565"/>
                  <a:gd name="csY20" fmla="*/ 355516 h 598506"/>
                  <a:gd name="csX21" fmla="*/ 1085883 w 1296565"/>
                  <a:gd name="csY21" fmla="*/ 354884 h 598506"/>
                  <a:gd name="csX22" fmla="*/ 1170080 w 1296565"/>
                  <a:gd name="csY22" fmla="*/ 270687 h 598506"/>
                  <a:gd name="csX23" fmla="*/ 1172742 w 1296565"/>
                  <a:gd name="csY23" fmla="*/ 212248 h 598506"/>
                  <a:gd name="csX24" fmla="*/ 1087412 w 1296565"/>
                  <a:gd name="csY24" fmla="*/ 126918 h 598506"/>
                  <a:gd name="csX25" fmla="*/ 746102 w 1296565"/>
                  <a:gd name="csY25" fmla="*/ 126918 h 598506"/>
                  <a:gd name="csX26" fmla="*/ 660772 w 1296565"/>
                  <a:gd name="csY26" fmla="*/ 212248 h 598506"/>
                  <a:gd name="csX27" fmla="*/ 661901 w 1296565"/>
                  <a:gd name="csY27" fmla="*/ 258656 h 598506"/>
                  <a:gd name="csX28" fmla="*/ 443493 w 1296565"/>
                  <a:gd name="csY28" fmla="*/ 477063 h 598506"/>
                  <a:gd name="csX29" fmla="*/ 0 w 1296565"/>
                  <a:gd name="csY29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300 w 1296565"/>
                  <a:gd name="csY4" fmla="*/ 221346 h 598506"/>
                  <a:gd name="csX5" fmla="*/ 757646 w 1296565"/>
                  <a:gd name="csY5" fmla="*/ 0 h 598506"/>
                  <a:gd name="csX6" fmla="*/ 1075219 w 1296565"/>
                  <a:gd name="csY6" fmla="*/ 0 h 598506"/>
                  <a:gd name="csX7" fmla="*/ 1296565 w 1296565"/>
                  <a:gd name="csY7" fmla="*/ 221346 h 598506"/>
                  <a:gd name="csX8" fmla="*/ 1296565 w 1296565"/>
                  <a:gd name="csY8" fmla="*/ 261422 h 598506"/>
                  <a:gd name="csX9" fmla="*/ 1294755 w 1296565"/>
                  <a:gd name="csY9" fmla="*/ 261422 h 598506"/>
                  <a:gd name="csX10" fmla="*/ 1278150 w 1296565"/>
                  <a:gd name="csY10" fmla="*/ 343669 h 598506"/>
                  <a:gd name="csX11" fmla="*/ 1120923 w 1296565"/>
                  <a:gd name="csY11" fmla="*/ 472625 h 598506"/>
                  <a:gd name="csX12" fmla="*/ 1082949 w 1296565"/>
                  <a:gd name="csY12" fmla="*/ 476453 h 598506"/>
                  <a:gd name="csX13" fmla="*/ 912650 w 1296565"/>
                  <a:gd name="csY13" fmla="*/ 477695 h 598506"/>
                  <a:gd name="csX14" fmla="*/ 828453 w 1296565"/>
                  <a:gd name="csY14" fmla="*/ 561892 h 598506"/>
                  <a:gd name="csX15" fmla="*/ 828453 w 1296565"/>
                  <a:gd name="csY15" fmla="*/ 598506 h 598506"/>
                  <a:gd name="csX16" fmla="*/ 703220 w 1296565"/>
                  <a:gd name="csY16" fmla="*/ 598506 h 598506"/>
                  <a:gd name="csX17" fmla="*/ 703220 w 1296565"/>
                  <a:gd name="csY17" fmla="*/ 573923 h 598506"/>
                  <a:gd name="csX18" fmla="*/ 921627 w 1296565"/>
                  <a:gd name="csY18" fmla="*/ 355516 h 598506"/>
                  <a:gd name="csX19" fmla="*/ 1038350 w 1296565"/>
                  <a:gd name="csY19" fmla="*/ 355516 h 598506"/>
                  <a:gd name="csX20" fmla="*/ 1085883 w 1296565"/>
                  <a:gd name="csY20" fmla="*/ 354884 h 598506"/>
                  <a:gd name="csX21" fmla="*/ 1170080 w 1296565"/>
                  <a:gd name="csY21" fmla="*/ 270687 h 598506"/>
                  <a:gd name="csX22" fmla="*/ 1172742 w 1296565"/>
                  <a:gd name="csY22" fmla="*/ 212248 h 598506"/>
                  <a:gd name="csX23" fmla="*/ 1087412 w 1296565"/>
                  <a:gd name="csY23" fmla="*/ 126918 h 598506"/>
                  <a:gd name="csX24" fmla="*/ 746102 w 1296565"/>
                  <a:gd name="csY24" fmla="*/ 126918 h 598506"/>
                  <a:gd name="csX25" fmla="*/ 660772 w 1296565"/>
                  <a:gd name="csY25" fmla="*/ 212248 h 598506"/>
                  <a:gd name="csX26" fmla="*/ 661901 w 1296565"/>
                  <a:gd name="csY26" fmla="*/ 258656 h 598506"/>
                  <a:gd name="csX27" fmla="*/ 443493 w 1296565"/>
                  <a:gd name="csY27" fmla="*/ 477063 h 598506"/>
                  <a:gd name="csX28" fmla="*/ 0 w 1296565"/>
                  <a:gd name="csY28" fmla="*/ 477063 h 5985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</a:cxnLst>
                <a:rect l="l" t="t" r="r" b="b"/>
                <a:pathLst>
                  <a:path w="1296565" h="598506">
                    <a:moveTo>
                      <a:pt x="0" y="477063"/>
                    </a:moveTo>
                    <a:lnTo>
                      <a:pt x="0" y="354884"/>
                    </a:lnTo>
                    <a:lnTo>
                      <a:pt x="452471" y="354884"/>
                    </a:lnTo>
                    <a:cubicBezTo>
                      <a:pt x="498971" y="354884"/>
                      <a:pt x="536668" y="317187"/>
                      <a:pt x="536668" y="270687"/>
                    </a:cubicBezTo>
                    <a:cubicBezTo>
                      <a:pt x="536545" y="254240"/>
                      <a:pt x="536423" y="237793"/>
                      <a:pt x="536300" y="221346"/>
                    </a:cubicBezTo>
                    <a:cubicBezTo>
                      <a:pt x="536300" y="99100"/>
                      <a:pt x="635400" y="0"/>
                      <a:pt x="757646" y="0"/>
                    </a:cubicBezTo>
                    <a:lnTo>
                      <a:pt x="1075219" y="0"/>
                    </a:lnTo>
                    <a:cubicBezTo>
                      <a:pt x="1197465" y="0"/>
                      <a:pt x="1296565" y="99100"/>
                      <a:pt x="1296565" y="221346"/>
                    </a:cubicBezTo>
                    <a:lnTo>
                      <a:pt x="1296565" y="261422"/>
                    </a:lnTo>
                    <a:lnTo>
                      <a:pt x="1294755" y="261422"/>
                    </a:lnTo>
                    <a:lnTo>
                      <a:pt x="1278150" y="343669"/>
                    </a:lnTo>
                    <a:cubicBezTo>
                      <a:pt x="1250520" y="408994"/>
                      <a:pt x="1192012" y="458078"/>
                      <a:pt x="1120923" y="472625"/>
                    </a:cubicBezTo>
                    <a:lnTo>
                      <a:pt x="1082949" y="476453"/>
                    </a:lnTo>
                    <a:lnTo>
                      <a:pt x="912650" y="477695"/>
                    </a:lnTo>
                    <a:cubicBezTo>
                      <a:pt x="866150" y="477695"/>
                      <a:pt x="828453" y="515391"/>
                      <a:pt x="828453" y="561892"/>
                    </a:cubicBezTo>
                    <a:lnTo>
                      <a:pt x="828453" y="598506"/>
                    </a:lnTo>
                    <a:lnTo>
                      <a:pt x="703220" y="598506"/>
                    </a:lnTo>
                    <a:lnTo>
                      <a:pt x="703220" y="573923"/>
                    </a:lnTo>
                    <a:cubicBezTo>
                      <a:pt x="703220" y="453300"/>
                      <a:pt x="801004" y="355516"/>
                      <a:pt x="921627" y="355516"/>
                    </a:cubicBezTo>
                    <a:lnTo>
                      <a:pt x="1038350" y="355516"/>
                    </a:lnTo>
                    <a:lnTo>
                      <a:pt x="1085883" y="354884"/>
                    </a:lnTo>
                    <a:cubicBezTo>
                      <a:pt x="1132383" y="354884"/>
                      <a:pt x="1170080" y="317188"/>
                      <a:pt x="1170080" y="270687"/>
                    </a:cubicBezTo>
                    <a:lnTo>
                      <a:pt x="1172742" y="212248"/>
                    </a:lnTo>
                    <a:cubicBezTo>
                      <a:pt x="1172742" y="165122"/>
                      <a:pt x="1134538" y="126918"/>
                      <a:pt x="1087412" y="126918"/>
                    </a:cubicBezTo>
                    <a:lnTo>
                      <a:pt x="746102" y="126918"/>
                    </a:lnTo>
                    <a:cubicBezTo>
                      <a:pt x="698976" y="126918"/>
                      <a:pt x="660772" y="165122"/>
                      <a:pt x="660772" y="212248"/>
                    </a:cubicBezTo>
                    <a:cubicBezTo>
                      <a:pt x="661148" y="227717"/>
                      <a:pt x="661525" y="243187"/>
                      <a:pt x="661901" y="258656"/>
                    </a:cubicBezTo>
                    <a:cubicBezTo>
                      <a:pt x="661901" y="379278"/>
                      <a:pt x="564116" y="477063"/>
                      <a:pt x="443493" y="477063"/>
                    </a:cubicBezTo>
                    <a:lnTo>
                      <a:pt x="0" y="4770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四角形: 上の 2 つの角を丸める 283">
                <a:extLst>
                  <a:ext uri="{FF2B5EF4-FFF2-40B4-BE49-F238E27FC236}">
                    <a16:creationId xmlns:a16="http://schemas.microsoft.com/office/drawing/2014/main" id="{515C7C46-E34C-6586-7D4A-874F932A49A0}"/>
                  </a:ext>
                </a:extLst>
              </p:cNvPr>
              <p:cNvSpPr/>
              <p:nvPr/>
            </p:nvSpPr>
            <p:spPr>
              <a:xfrm>
                <a:off x="608564" y="1196752"/>
                <a:ext cx="984016" cy="1944216"/>
              </a:xfrm>
              <a:prstGeom prst="round2SameRect">
                <a:avLst>
                  <a:gd name="adj1" fmla="val 6600"/>
                  <a:gd name="adj2" fmla="val 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正方形/長方形 284">
                <a:extLst>
                  <a:ext uri="{FF2B5EF4-FFF2-40B4-BE49-F238E27FC236}">
                    <a16:creationId xmlns:a16="http://schemas.microsoft.com/office/drawing/2014/main" id="{470B6EB4-484B-DBF5-EEC0-EA3EDFA89EC5}"/>
                  </a:ext>
                </a:extLst>
              </p:cNvPr>
              <p:cNvSpPr/>
              <p:nvPr/>
            </p:nvSpPr>
            <p:spPr>
              <a:xfrm>
                <a:off x="659247" y="1412776"/>
                <a:ext cx="882650" cy="504056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四角形: 上の 2 つの角を丸める 285">
                <a:extLst>
                  <a:ext uri="{FF2B5EF4-FFF2-40B4-BE49-F238E27FC236}">
                    <a16:creationId xmlns:a16="http://schemas.microsoft.com/office/drawing/2014/main" id="{FAADC52E-9217-9ACB-E5AA-8E1FF35B2A7C}"/>
                  </a:ext>
                </a:extLst>
              </p:cNvPr>
              <p:cNvSpPr/>
              <p:nvPr/>
            </p:nvSpPr>
            <p:spPr>
              <a:xfrm>
                <a:off x="432024" y="3068960"/>
                <a:ext cx="1337096" cy="72008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343387D5-B5C9-8386-1D0B-231537EA2BA6}"/>
                  </a:ext>
                </a:extLst>
              </p:cNvPr>
              <p:cNvSpPr/>
              <p:nvPr/>
            </p:nvSpPr>
            <p:spPr>
              <a:xfrm>
                <a:off x="785701" y="1581400"/>
                <a:ext cx="624606" cy="335432"/>
              </a:xfrm>
              <a:custGeom>
                <a:avLst/>
                <a:gdLst>
                  <a:gd name="csX0" fmla="*/ 312303 w 624606"/>
                  <a:gd name="csY0" fmla="*/ 0 h 335432"/>
                  <a:gd name="csX1" fmla="*/ 624606 w 624606"/>
                  <a:gd name="csY1" fmla="*/ 312303 h 335432"/>
                  <a:gd name="csX2" fmla="*/ 622274 w 624606"/>
                  <a:gd name="csY2" fmla="*/ 335432 h 335432"/>
                  <a:gd name="csX3" fmla="*/ 2332 w 624606"/>
                  <a:gd name="csY3" fmla="*/ 335432 h 335432"/>
                  <a:gd name="csX4" fmla="*/ 0 w 624606"/>
                  <a:gd name="csY4" fmla="*/ 312303 h 335432"/>
                  <a:gd name="csX5" fmla="*/ 312303 w 624606"/>
                  <a:gd name="csY5" fmla="*/ 0 h 33543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24606" h="335432">
                    <a:moveTo>
                      <a:pt x="312303" y="0"/>
                    </a:moveTo>
                    <a:cubicBezTo>
                      <a:pt x="484783" y="0"/>
                      <a:pt x="624606" y="139823"/>
                      <a:pt x="624606" y="312303"/>
                    </a:cubicBezTo>
                    <a:lnTo>
                      <a:pt x="622274" y="335432"/>
                    </a:lnTo>
                    <a:lnTo>
                      <a:pt x="2332" y="335432"/>
                    </a:lnTo>
                    <a:lnTo>
                      <a:pt x="0" y="312303"/>
                    </a:lnTo>
                    <a:cubicBezTo>
                      <a:pt x="0" y="139823"/>
                      <a:pt x="139823" y="0"/>
                      <a:pt x="3123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FEEBD1DA-D966-049E-D7DB-A20623DC875E}"/>
                  </a:ext>
                </a:extLst>
              </p:cNvPr>
              <p:cNvSpPr/>
              <p:nvPr/>
            </p:nvSpPr>
            <p:spPr>
              <a:xfrm>
                <a:off x="1028810" y="1471613"/>
                <a:ext cx="144016" cy="373211"/>
              </a:xfrm>
              <a:custGeom>
                <a:avLst/>
                <a:gdLst>
                  <a:gd name="csX0" fmla="*/ 63405 w 144016"/>
                  <a:gd name="csY0" fmla="*/ 0 h 373211"/>
                  <a:gd name="csX1" fmla="*/ 80612 w 144016"/>
                  <a:gd name="csY1" fmla="*/ 0 h 373211"/>
                  <a:gd name="csX2" fmla="*/ 103450 w 144016"/>
                  <a:gd name="csY2" fmla="*/ 242219 h 373211"/>
                  <a:gd name="csX3" fmla="*/ 122925 w 144016"/>
                  <a:gd name="csY3" fmla="*/ 250286 h 373211"/>
                  <a:gd name="csX4" fmla="*/ 144016 w 144016"/>
                  <a:gd name="csY4" fmla="*/ 301203 h 373211"/>
                  <a:gd name="csX5" fmla="*/ 72008 w 144016"/>
                  <a:gd name="csY5" fmla="*/ 373211 h 373211"/>
                  <a:gd name="csX6" fmla="*/ 0 w 144016"/>
                  <a:gd name="csY6" fmla="*/ 301203 h 373211"/>
                  <a:gd name="csX7" fmla="*/ 21091 w 144016"/>
                  <a:gd name="csY7" fmla="*/ 250286 h 373211"/>
                  <a:gd name="csX8" fmla="*/ 40567 w 144016"/>
                  <a:gd name="csY8" fmla="*/ 242218 h 37321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144016" h="373211">
                    <a:moveTo>
                      <a:pt x="63405" y="0"/>
                    </a:moveTo>
                    <a:lnTo>
                      <a:pt x="80612" y="0"/>
                    </a:lnTo>
                    <a:lnTo>
                      <a:pt x="103450" y="242219"/>
                    </a:lnTo>
                    <a:lnTo>
                      <a:pt x="122925" y="250286"/>
                    </a:lnTo>
                    <a:cubicBezTo>
                      <a:pt x="135956" y="263317"/>
                      <a:pt x="144016" y="281319"/>
                      <a:pt x="144016" y="301203"/>
                    </a:cubicBezTo>
                    <a:cubicBezTo>
                      <a:pt x="144016" y="340972"/>
                      <a:pt x="111777" y="373211"/>
                      <a:pt x="72008" y="373211"/>
                    </a:cubicBezTo>
                    <a:cubicBezTo>
                      <a:pt x="32239" y="373211"/>
                      <a:pt x="0" y="340972"/>
                      <a:pt x="0" y="301203"/>
                    </a:cubicBezTo>
                    <a:cubicBezTo>
                      <a:pt x="0" y="281319"/>
                      <a:pt x="8060" y="263317"/>
                      <a:pt x="21091" y="250286"/>
                    </a:cubicBezTo>
                    <a:lnTo>
                      <a:pt x="40567" y="242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E62DC7FC-DEEE-5C9E-A896-5433526104DD}"/>
                  </a:ext>
                </a:extLst>
              </p:cNvPr>
              <p:cNvSpPr/>
              <p:nvPr/>
            </p:nvSpPr>
            <p:spPr>
              <a:xfrm>
                <a:off x="1703115" y="1282959"/>
                <a:ext cx="219379" cy="336650"/>
              </a:xfrm>
              <a:custGeom>
                <a:avLst/>
                <a:gdLst>
                  <a:gd name="csX0" fmla="*/ 178147 w 265348"/>
                  <a:gd name="csY0" fmla="*/ 0 h 407192"/>
                  <a:gd name="csX1" fmla="*/ 265348 w 265348"/>
                  <a:gd name="csY1" fmla="*/ 0 h 407192"/>
                  <a:gd name="csX2" fmla="*/ 265348 w 265348"/>
                  <a:gd name="csY2" fmla="*/ 101798 h 407192"/>
                  <a:gd name="csX3" fmla="*/ 178147 w 265348"/>
                  <a:gd name="csY3" fmla="*/ 101798 h 407192"/>
                  <a:gd name="csX4" fmla="*/ 101798 w 265348"/>
                  <a:gd name="csY4" fmla="*/ 178147 h 407192"/>
                  <a:gd name="csX5" fmla="*/ 101798 w 265348"/>
                  <a:gd name="csY5" fmla="*/ 407192 h 407192"/>
                  <a:gd name="csX6" fmla="*/ 0 w 265348"/>
                  <a:gd name="csY6" fmla="*/ 407192 h 407192"/>
                  <a:gd name="csX7" fmla="*/ 0 w 265348"/>
                  <a:gd name="csY7" fmla="*/ 178147 h 407192"/>
                  <a:gd name="csX8" fmla="*/ 178147 w 265348"/>
                  <a:gd name="csY8" fmla="*/ 0 h 40719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5348" h="407192">
                    <a:moveTo>
                      <a:pt x="178147" y="0"/>
                    </a:moveTo>
                    <a:lnTo>
                      <a:pt x="265348" y="0"/>
                    </a:lnTo>
                    <a:lnTo>
                      <a:pt x="265348" y="101798"/>
                    </a:lnTo>
                    <a:lnTo>
                      <a:pt x="178147" y="101798"/>
                    </a:lnTo>
                    <a:cubicBezTo>
                      <a:pt x="135981" y="101798"/>
                      <a:pt x="101798" y="135981"/>
                      <a:pt x="101798" y="178147"/>
                    </a:cubicBezTo>
                    <a:lnTo>
                      <a:pt x="101798" y="407192"/>
                    </a:lnTo>
                    <a:lnTo>
                      <a:pt x="0" y="407192"/>
                    </a:lnTo>
                    <a:lnTo>
                      <a:pt x="0" y="178147"/>
                    </a:lnTo>
                    <a:cubicBezTo>
                      <a:pt x="0" y="79759"/>
                      <a:pt x="79759" y="0"/>
                      <a:pt x="1781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EB285F96-8A3D-41F4-7DA6-F0F5182FD931}"/>
                  </a:ext>
                </a:extLst>
              </p:cNvPr>
              <p:cNvSpPr/>
              <p:nvPr/>
            </p:nvSpPr>
            <p:spPr>
              <a:xfrm rot="18900000">
                <a:off x="1860148" y="1643729"/>
                <a:ext cx="98353" cy="209706"/>
              </a:xfrm>
              <a:custGeom>
                <a:avLst/>
                <a:gdLst>
                  <a:gd name="csX0" fmla="*/ 154814 w 261604"/>
                  <a:gd name="csY0" fmla="*/ 0 h 557786"/>
                  <a:gd name="csX1" fmla="*/ 152195 w 261604"/>
                  <a:gd name="csY1" fmla="*/ 41005 h 557786"/>
                  <a:gd name="csX2" fmla="*/ 240858 w 261604"/>
                  <a:gd name="csY2" fmla="*/ 490763 h 557786"/>
                  <a:gd name="csX3" fmla="*/ 261604 w 261604"/>
                  <a:gd name="csY3" fmla="*/ 526939 h 557786"/>
                  <a:gd name="csX4" fmla="*/ 184588 w 261604"/>
                  <a:gd name="csY4" fmla="*/ 557786 h 557786"/>
                  <a:gd name="csX5" fmla="*/ 134066 w 261604"/>
                  <a:gd name="csY5" fmla="*/ 507487 h 557786"/>
                  <a:gd name="csX6" fmla="*/ 5076 w 261604"/>
                  <a:gd name="csY6" fmla="*/ 154380 h 557786"/>
                  <a:gd name="csX7" fmla="*/ 0 w 261604"/>
                  <a:gd name="csY7" fmla="*/ 62008 h 557786"/>
                  <a:gd name="csX8" fmla="*/ 154814 w 261604"/>
                  <a:gd name="csY8" fmla="*/ 0 h 55778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1604" h="557786">
                    <a:moveTo>
                      <a:pt x="154814" y="0"/>
                    </a:moveTo>
                    <a:lnTo>
                      <a:pt x="152195" y="41005"/>
                    </a:lnTo>
                    <a:cubicBezTo>
                      <a:pt x="152195" y="207008"/>
                      <a:pt x="184153" y="365744"/>
                      <a:pt x="240858" y="490763"/>
                    </a:cubicBezTo>
                    <a:lnTo>
                      <a:pt x="261604" y="526939"/>
                    </a:lnTo>
                    <a:lnTo>
                      <a:pt x="184588" y="557786"/>
                    </a:lnTo>
                    <a:lnTo>
                      <a:pt x="134066" y="507487"/>
                    </a:lnTo>
                    <a:cubicBezTo>
                      <a:pt x="68800" y="426610"/>
                      <a:pt x="21418" y="300865"/>
                      <a:pt x="5076" y="154380"/>
                    </a:cubicBezTo>
                    <a:lnTo>
                      <a:pt x="0" y="62008"/>
                    </a:lnTo>
                    <a:lnTo>
                      <a:pt x="15481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DE67617B-0981-254D-E692-20DA8BE3921F}"/>
                  </a:ext>
                </a:extLst>
              </p:cNvPr>
              <p:cNvSpPr/>
              <p:nvPr/>
            </p:nvSpPr>
            <p:spPr>
              <a:xfrm rot="5400000">
                <a:off x="1670687" y="1524246"/>
                <a:ext cx="407192" cy="448675"/>
              </a:xfrm>
              <a:custGeom>
                <a:avLst/>
                <a:gdLst>
                  <a:gd name="csX0" fmla="*/ 57594 w 407192"/>
                  <a:gd name="csY0" fmla="*/ 215845 h 448675"/>
                  <a:gd name="csX1" fmla="*/ 349598 w 407192"/>
                  <a:gd name="csY1" fmla="*/ 215845 h 448675"/>
                  <a:gd name="csX2" fmla="*/ 349598 w 407192"/>
                  <a:gd name="csY2" fmla="*/ 116416 h 448675"/>
                  <a:gd name="csX3" fmla="*/ 290277 w 407192"/>
                  <a:gd name="csY3" fmla="*/ 57095 h 448675"/>
                  <a:gd name="csX4" fmla="*/ 116915 w 407192"/>
                  <a:gd name="csY4" fmla="*/ 57095 h 448675"/>
                  <a:gd name="csX5" fmla="*/ 57594 w 407192"/>
                  <a:gd name="csY5" fmla="*/ 116416 h 448675"/>
                  <a:gd name="csX6" fmla="*/ 0 w 407192"/>
                  <a:gd name="csY6" fmla="*/ 448675 h 448675"/>
                  <a:gd name="csX7" fmla="*/ 0 w 407192"/>
                  <a:gd name="csY7" fmla="*/ 232830 h 448675"/>
                  <a:gd name="csX8" fmla="*/ 0 w 407192"/>
                  <a:gd name="csY8" fmla="*/ 215845 h 448675"/>
                  <a:gd name="csX9" fmla="*/ 0 w 407192"/>
                  <a:gd name="csY9" fmla="*/ 116415 h 448675"/>
                  <a:gd name="csX10" fmla="*/ 116415 w 407192"/>
                  <a:gd name="csY10" fmla="*/ 0 h 448675"/>
                  <a:gd name="csX11" fmla="*/ 290777 w 407192"/>
                  <a:gd name="csY11" fmla="*/ 0 h 448675"/>
                  <a:gd name="csX12" fmla="*/ 407192 w 407192"/>
                  <a:gd name="csY12" fmla="*/ 116415 h 448675"/>
                  <a:gd name="csX13" fmla="*/ 407192 w 407192"/>
                  <a:gd name="csY13" fmla="*/ 215845 h 448675"/>
                  <a:gd name="csX14" fmla="*/ 407192 w 407192"/>
                  <a:gd name="csY14" fmla="*/ 232830 h 448675"/>
                  <a:gd name="csX15" fmla="*/ 407192 w 407192"/>
                  <a:gd name="csY15" fmla="*/ 448675 h 4486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</a:cxnLst>
                <a:rect l="l" t="t" r="r" b="b"/>
                <a:pathLst>
                  <a:path w="407192" h="448675">
                    <a:moveTo>
                      <a:pt x="57594" y="215845"/>
                    </a:moveTo>
                    <a:lnTo>
                      <a:pt x="349598" y="215845"/>
                    </a:lnTo>
                    <a:lnTo>
                      <a:pt x="349598" y="116416"/>
                    </a:lnTo>
                    <a:cubicBezTo>
                      <a:pt x="349598" y="83654"/>
                      <a:pt x="323039" y="57095"/>
                      <a:pt x="290277" y="57095"/>
                    </a:cubicBezTo>
                    <a:lnTo>
                      <a:pt x="116915" y="57095"/>
                    </a:lnTo>
                    <a:cubicBezTo>
                      <a:pt x="84153" y="57095"/>
                      <a:pt x="57594" y="83654"/>
                      <a:pt x="57594" y="116416"/>
                    </a:cubicBezTo>
                    <a:close/>
                    <a:moveTo>
                      <a:pt x="0" y="448675"/>
                    </a:moveTo>
                    <a:lnTo>
                      <a:pt x="0" y="232830"/>
                    </a:lnTo>
                    <a:lnTo>
                      <a:pt x="0" y="215845"/>
                    </a:lnTo>
                    <a:lnTo>
                      <a:pt x="0" y="116415"/>
                    </a:lnTo>
                    <a:cubicBezTo>
                      <a:pt x="0" y="52121"/>
                      <a:pt x="52121" y="0"/>
                      <a:pt x="116415" y="0"/>
                    </a:cubicBezTo>
                    <a:lnTo>
                      <a:pt x="290777" y="0"/>
                    </a:lnTo>
                    <a:cubicBezTo>
                      <a:pt x="355071" y="0"/>
                      <a:pt x="407192" y="52121"/>
                      <a:pt x="407192" y="116415"/>
                    </a:cubicBezTo>
                    <a:lnTo>
                      <a:pt x="407192" y="215845"/>
                    </a:lnTo>
                    <a:lnTo>
                      <a:pt x="407192" y="232830"/>
                    </a:lnTo>
                    <a:lnTo>
                      <a:pt x="407192" y="448675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0" name="テキスト ボックス 299">
              <a:extLst>
                <a:ext uri="{FF2B5EF4-FFF2-40B4-BE49-F238E27FC236}">
                  <a16:creationId xmlns:a16="http://schemas.microsoft.com/office/drawing/2014/main" id="{5AF5E61B-F8EE-8089-97E5-8EB3903C8D60}"/>
                </a:ext>
              </a:extLst>
            </p:cNvPr>
            <p:cNvSpPr txBox="1"/>
            <p:nvPr/>
          </p:nvSpPr>
          <p:spPr>
            <a:xfrm>
              <a:off x="1347673" y="5137134"/>
              <a:ext cx="891049" cy="2925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レギュラー</a:t>
              </a:r>
            </a:p>
          </p:txBody>
        </p:sp>
      </p:grpSp>
      <p:sp>
        <p:nvSpPr>
          <p:cNvPr id="301" name="テキスト ボックス 300">
            <a:extLst>
              <a:ext uri="{FF2B5EF4-FFF2-40B4-BE49-F238E27FC236}">
                <a16:creationId xmlns:a16="http://schemas.microsoft.com/office/drawing/2014/main" id="{5D84CC16-DE14-A635-CB31-8E20D8EC084F}"/>
              </a:ext>
            </a:extLst>
          </p:cNvPr>
          <p:cNvSpPr txBox="1"/>
          <p:nvPr/>
        </p:nvSpPr>
        <p:spPr>
          <a:xfrm>
            <a:off x="4424248" y="5137134"/>
            <a:ext cx="891049" cy="29255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レギュラー</a:t>
            </a:r>
          </a:p>
        </p:txBody>
      </p: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D4DBC624-F001-1BC7-F433-40F611047713}"/>
              </a:ext>
            </a:extLst>
          </p:cNvPr>
          <p:cNvGrpSpPr/>
          <p:nvPr/>
        </p:nvGrpSpPr>
        <p:grpSpPr>
          <a:xfrm>
            <a:off x="7185248" y="3916794"/>
            <a:ext cx="2094046" cy="2455678"/>
            <a:chOff x="7185248" y="3916794"/>
            <a:chExt cx="2094046" cy="2455678"/>
          </a:xfrm>
        </p:grpSpPr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90661A72-9457-BA62-DCFA-1E43E05FC91B}"/>
                </a:ext>
              </a:extLst>
            </p:cNvPr>
            <p:cNvGrpSpPr/>
            <p:nvPr/>
          </p:nvGrpSpPr>
          <p:grpSpPr>
            <a:xfrm>
              <a:off x="7185248" y="3916794"/>
              <a:ext cx="2094046" cy="2455678"/>
              <a:chOff x="4598269" y="1196752"/>
              <a:chExt cx="1671818" cy="196053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CBEE9336-ADC6-CE9A-8DA2-4255292E8BDF}"/>
                  </a:ext>
                </a:extLst>
              </p:cNvPr>
              <p:cNvSpPr/>
              <p:nvPr/>
            </p:nvSpPr>
            <p:spPr>
              <a:xfrm rot="18900000">
                <a:off x="6130202" y="1950352"/>
                <a:ext cx="50573" cy="107830"/>
              </a:xfrm>
              <a:custGeom>
                <a:avLst/>
                <a:gdLst>
                  <a:gd name="csX0" fmla="*/ 154814 w 261604"/>
                  <a:gd name="csY0" fmla="*/ 0 h 557786"/>
                  <a:gd name="csX1" fmla="*/ 152195 w 261604"/>
                  <a:gd name="csY1" fmla="*/ 41005 h 557786"/>
                  <a:gd name="csX2" fmla="*/ 240858 w 261604"/>
                  <a:gd name="csY2" fmla="*/ 490763 h 557786"/>
                  <a:gd name="csX3" fmla="*/ 261604 w 261604"/>
                  <a:gd name="csY3" fmla="*/ 526939 h 557786"/>
                  <a:gd name="csX4" fmla="*/ 184588 w 261604"/>
                  <a:gd name="csY4" fmla="*/ 557786 h 557786"/>
                  <a:gd name="csX5" fmla="*/ 134066 w 261604"/>
                  <a:gd name="csY5" fmla="*/ 507487 h 557786"/>
                  <a:gd name="csX6" fmla="*/ 5076 w 261604"/>
                  <a:gd name="csY6" fmla="*/ 154380 h 557786"/>
                  <a:gd name="csX7" fmla="*/ 0 w 261604"/>
                  <a:gd name="csY7" fmla="*/ 62008 h 557786"/>
                  <a:gd name="csX8" fmla="*/ 154814 w 261604"/>
                  <a:gd name="csY8" fmla="*/ 0 h 55778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1604" h="557786">
                    <a:moveTo>
                      <a:pt x="154814" y="0"/>
                    </a:moveTo>
                    <a:lnTo>
                      <a:pt x="152195" y="41005"/>
                    </a:lnTo>
                    <a:cubicBezTo>
                      <a:pt x="152195" y="207008"/>
                      <a:pt x="184153" y="365744"/>
                      <a:pt x="240858" y="490763"/>
                    </a:cubicBezTo>
                    <a:lnTo>
                      <a:pt x="261604" y="526939"/>
                    </a:lnTo>
                    <a:lnTo>
                      <a:pt x="184588" y="557786"/>
                    </a:lnTo>
                    <a:lnTo>
                      <a:pt x="134066" y="507487"/>
                    </a:lnTo>
                    <a:cubicBezTo>
                      <a:pt x="68800" y="426610"/>
                      <a:pt x="21418" y="300865"/>
                      <a:pt x="5076" y="154380"/>
                    </a:cubicBezTo>
                    <a:lnTo>
                      <a:pt x="0" y="62008"/>
                    </a:lnTo>
                    <a:lnTo>
                      <a:pt x="15481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AB6A95C3-A823-D759-49D6-E4A0E9E6F965}"/>
                  </a:ext>
                </a:extLst>
              </p:cNvPr>
              <p:cNvSpPr/>
              <p:nvPr/>
            </p:nvSpPr>
            <p:spPr>
              <a:xfrm rot="5400000" flipH="1">
                <a:off x="5197807" y="2007630"/>
                <a:ext cx="1226120" cy="490186"/>
              </a:xfrm>
              <a:custGeom>
                <a:avLst/>
                <a:gdLst>
                  <a:gd name="csX0" fmla="*/ 1226120 w 1226120"/>
                  <a:gd name="csY0" fmla="*/ 380568 h 530226"/>
                  <a:gd name="csX1" fmla="*/ 1140527 w 1226120"/>
                  <a:gd name="csY1" fmla="*/ 251438 h 530226"/>
                  <a:gd name="csX2" fmla="*/ 1086370 w 1226120"/>
                  <a:gd name="csY2" fmla="*/ 240505 h 530226"/>
                  <a:gd name="csX3" fmla="*/ 1086370 w 1226120"/>
                  <a:gd name="csY3" fmla="*/ 240244 h 530226"/>
                  <a:gd name="csX4" fmla="*/ 140143 w 1226120"/>
                  <a:gd name="csY4" fmla="*/ 240244 h 530226"/>
                  <a:gd name="csX5" fmla="*/ 80082 w 1226120"/>
                  <a:gd name="csY5" fmla="*/ 180183 h 530226"/>
                  <a:gd name="csX6" fmla="*/ 140143 w 1226120"/>
                  <a:gd name="csY6" fmla="*/ 120122 h 530226"/>
                  <a:gd name="csX7" fmla="*/ 734696 w 1226120"/>
                  <a:gd name="csY7" fmla="*/ 120122 h 530226"/>
                  <a:gd name="csX8" fmla="*/ 734696 w 1226120"/>
                  <a:gd name="csY8" fmla="*/ 160163 h 530226"/>
                  <a:gd name="csX9" fmla="*/ 814778 w 1226120"/>
                  <a:gd name="csY9" fmla="*/ 80081 h 530226"/>
                  <a:gd name="csX10" fmla="*/ 734696 w 1226120"/>
                  <a:gd name="csY10" fmla="*/ 0 h 530226"/>
                  <a:gd name="csX11" fmla="*/ 734696 w 1226120"/>
                  <a:gd name="csY11" fmla="*/ 40041 h 530226"/>
                  <a:gd name="csX12" fmla="*/ 140143 w 1226120"/>
                  <a:gd name="csY12" fmla="*/ 40040 h 530226"/>
                  <a:gd name="csX13" fmla="*/ 0 w 1226120"/>
                  <a:gd name="csY13" fmla="*/ 180183 h 530226"/>
                  <a:gd name="csX14" fmla="*/ 140143 w 1226120"/>
                  <a:gd name="csY14" fmla="*/ 320326 h 530226"/>
                  <a:gd name="csX15" fmla="*/ 1080838 w 1226120"/>
                  <a:gd name="csY15" fmla="*/ 320326 h 530226"/>
                  <a:gd name="csX16" fmla="*/ 1080838 w 1226120"/>
                  <a:gd name="csY16" fmla="*/ 322636 h 530226"/>
                  <a:gd name="csX17" fmla="*/ 1085977 w 1226120"/>
                  <a:gd name="csY17" fmla="*/ 320507 h 530226"/>
                  <a:gd name="csX18" fmla="*/ 1146038 w 1226120"/>
                  <a:gd name="csY18" fmla="*/ 380568 h 530226"/>
                  <a:gd name="csX19" fmla="*/ 1146038 w 1226120"/>
                  <a:gd name="csY19" fmla="*/ 530226 h 530226"/>
                  <a:gd name="csX20" fmla="*/ 1226120 w 1226120"/>
                  <a:gd name="csY20" fmla="*/ 530226 h 530226"/>
                  <a:gd name="csX0" fmla="*/ 1226120 w 1226120"/>
                  <a:gd name="csY0" fmla="*/ 380568 h 530226"/>
                  <a:gd name="csX1" fmla="*/ 1140527 w 1226120"/>
                  <a:gd name="csY1" fmla="*/ 251438 h 530226"/>
                  <a:gd name="csX2" fmla="*/ 1086370 w 1226120"/>
                  <a:gd name="csY2" fmla="*/ 240505 h 530226"/>
                  <a:gd name="csX3" fmla="*/ 1086370 w 1226120"/>
                  <a:gd name="csY3" fmla="*/ 240244 h 530226"/>
                  <a:gd name="csX4" fmla="*/ 140143 w 1226120"/>
                  <a:gd name="csY4" fmla="*/ 240244 h 530226"/>
                  <a:gd name="csX5" fmla="*/ 80082 w 1226120"/>
                  <a:gd name="csY5" fmla="*/ 180183 h 530226"/>
                  <a:gd name="csX6" fmla="*/ 140143 w 1226120"/>
                  <a:gd name="csY6" fmla="*/ 120122 h 530226"/>
                  <a:gd name="csX7" fmla="*/ 734696 w 1226120"/>
                  <a:gd name="csY7" fmla="*/ 120122 h 530226"/>
                  <a:gd name="csX8" fmla="*/ 734696 w 1226120"/>
                  <a:gd name="csY8" fmla="*/ 160163 h 530226"/>
                  <a:gd name="csX9" fmla="*/ 814778 w 1226120"/>
                  <a:gd name="csY9" fmla="*/ 80081 h 530226"/>
                  <a:gd name="csX10" fmla="*/ 734696 w 1226120"/>
                  <a:gd name="csY10" fmla="*/ 0 h 530226"/>
                  <a:gd name="csX11" fmla="*/ 734696 w 1226120"/>
                  <a:gd name="csY11" fmla="*/ 40041 h 530226"/>
                  <a:gd name="csX12" fmla="*/ 140143 w 1226120"/>
                  <a:gd name="csY12" fmla="*/ 40040 h 530226"/>
                  <a:gd name="csX13" fmla="*/ 0 w 1226120"/>
                  <a:gd name="csY13" fmla="*/ 180183 h 530226"/>
                  <a:gd name="csX14" fmla="*/ 140143 w 1226120"/>
                  <a:gd name="csY14" fmla="*/ 320326 h 530226"/>
                  <a:gd name="csX15" fmla="*/ 1080838 w 1226120"/>
                  <a:gd name="csY15" fmla="*/ 320326 h 530226"/>
                  <a:gd name="csX16" fmla="*/ 1085977 w 1226120"/>
                  <a:gd name="csY16" fmla="*/ 320507 h 530226"/>
                  <a:gd name="csX17" fmla="*/ 1146038 w 1226120"/>
                  <a:gd name="csY17" fmla="*/ 380568 h 530226"/>
                  <a:gd name="csX18" fmla="*/ 1146038 w 1226120"/>
                  <a:gd name="csY18" fmla="*/ 530226 h 530226"/>
                  <a:gd name="csX19" fmla="*/ 1226120 w 1226120"/>
                  <a:gd name="csY19" fmla="*/ 530226 h 530226"/>
                  <a:gd name="csX20" fmla="*/ 1226120 w 1226120"/>
                  <a:gd name="csY20" fmla="*/ 380568 h 530226"/>
                  <a:gd name="csX0" fmla="*/ 1226120 w 1226120"/>
                  <a:gd name="csY0" fmla="*/ 380568 h 530226"/>
                  <a:gd name="csX1" fmla="*/ 1140527 w 1226120"/>
                  <a:gd name="csY1" fmla="*/ 251438 h 530226"/>
                  <a:gd name="csX2" fmla="*/ 1086370 w 1226120"/>
                  <a:gd name="csY2" fmla="*/ 240505 h 530226"/>
                  <a:gd name="csX3" fmla="*/ 1086370 w 1226120"/>
                  <a:gd name="csY3" fmla="*/ 240244 h 530226"/>
                  <a:gd name="csX4" fmla="*/ 140143 w 1226120"/>
                  <a:gd name="csY4" fmla="*/ 240244 h 530226"/>
                  <a:gd name="csX5" fmla="*/ 80082 w 1226120"/>
                  <a:gd name="csY5" fmla="*/ 180183 h 530226"/>
                  <a:gd name="csX6" fmla="*/ 140143 w 1226120"/>
                  <a:gd name="csY6" fmla="*/ 120122 h 530226"/>
                  <a:gd name="csX7" fmla="*/ 734696 w 1226120"/>
                  <a:gd name="csY7" fmla="*/ 120122 h 530226"/>
                  <a:gd name="csX8" fmla="*/ 734696 w 1226120"/>
                  <a:gd name="csY8" fmla="*/ 160163 h 530226"/>
                  <a:gd name="csX9" fmla="*/ 814778 w 1226120"/>
                  <a:gd name="csY9" fmla="*/ 80081 h 530226"/>
                  <a:gd name="csX10" fmla="*/ 734696 w 1226120"/>
                  <a:gd name="csY10" fmla="*/ 0 h 530226"/>
                  <a:gd name="csX11" fmla="*/ 734696 w 1226120"/>
                  <a:gd name="csY11" fmla="*/ 40041 h 530226"/>
                  <a:gd name="csX12" fmla="*/ 140143 w 1226120"/>
                  <a:gd name="csY12" fmla="*/ 40040 h 530226"/>
                  <a:gd name="csX13" fmla="*/ 0 w 1226120"/>
                  <a:gd name="csY13" fmla="*/ 180183 h 530226"/>
                  <a:gd name="csX14" fmla="*/ 140143 w 1226120"/>
                  <a:gd name="csY14" fmla="*/ 320326 h 530226"/>
                  <a:gd name="csX15" fmla="*/ 1085977 w 1226120"/>
                  <a:gd name="csY15" fmla="*/ 320507 h 530226"/>
                  <a:gd name="csX16" fmla="*/ 1146038 w 1226120"/>
                  <a:gd name="csY16" fmla="*/ 380568 h 530226"/>
                  <a:gd name="csX17" fmla="*/ 1146038 w 1226120"/>
                  <a:gd name="csY17" fmla="*/ 530226 h 530226"/>
                  <a:gd name="csX18" fmla="*/ 1226120 w 1226120"/>
                  <a:gd name="csY18" fmla="*/ 530226 h 530226"/>
                  <a:gd name="csX19" fmla="*/ 1226120 w 1226120"/>
                  <a:gd name="csY19" fmla="*/ 380568 h 530226"/>
                  <a:gd name="csX0" fmla="*/ 1226120 w 1226120"/>
                  <a:gd name="csY0" fmla="*/ 380568 h 530226"/>
                  <a:gd name="csX1" fmla="*/ 1140527 w 1226120"/>
                  <a:gd name="csY1" fmla="*/ 251438 h 530226"/>
                  <a:gd name="csX2" fmla="*/ 1086370 w 1226120"/>
                  <a:gd name="csY2" fmla="*/ 240505 h 530226"/>
                  <a:gd name="csX3" fmla="*/ 140143 w 1226120"/>
                  <a:gd name="csY3" fmla="*/ 240244 h 530226"/>
                  <a:gd name="csX4" fmla="*/ 80082 w 1226120"/>
                  <a:gd name="csY4" fmla="*/ 180183 h 530226"/>
                  <a:gd name="csX5" fmla="*/ 140143 w 1226120"/>
                  <a:gd name="csY5" fmla="*/ 120122 h 530226"/>
                  <a:gd name="csX6" fmla="*/ 734696 w 1226120"/>
                  <a:gd name="csY6" fmla="*/ 120122 h 530226"/>
                  <a:gd name="csX7" fmla="*/ 734696 w 1226120"/>
                  <a:gd name="csY7" fmla="*/ 160163 h 530226"/>
                  <a:gd name="csX8" fmla="*/ 814778 w 1226120"/>
                  <a:gd name="csY8" fmla="*/ 80081 h 530226"/>
                  <a:gd name="csX9" fmla="*/ 734696 w 1226120"/>
                  <a:gd name="csY9" fmla="*/ 0 h 530226"/>
                  <a:gd name="csX10" fmla="*/ 734696 w 1226120"/>
                  <a:gd name="csY10" fmla="*/ 40041 h 530226"/>
                  <a:gd name="csX11" fmla="*/ 140143 w 1226120"/>
                  <a:gd name="csY11" fmla="*/ 40040 h 530226"/>
                  <a:gd name="csX12" fmla="*/ 0 w 1226120"/>
                  <a:gd name="csY12" fmla="*/ 180183 h 530226"/>
                  <a:gd name="csX13" fmla="*/ 140143 w 1226120"/>
                  <a:gd name="csY13" fmla="*/ 320326 h 530226"/>
                  <a:gd name="csX14" fmla="*/ 1085977 w 1226120"/>
                  <a:gd name="csY14" fmla="*/ 320507 h 530226"/>
                  <a:gd name="csX15" fmla="*/ 1146038 w 1226120"/>
                  <a:gd name="csY15" fmla="*/ 380568 h 530226"/>
                  <a:gd name="csX16" fmla="*/ 1146038 w 1226120"/>
                  <a:gd name="csY16" fmla="*/ 530226 h 530226"/>
                  <a:gd name="csX17" fmla="*/ 1226120 w 1226120"/>
                  <a:gd name="csY17" fmla="*/ 530226 h 530226"/>
                  <a:gd name="csX18" fmla="*/ 1226120 w 1226120"/>
                  <a:gd name="csY18" fmla="*/ 380568 h 530226"/>
                  <a:gd name="csX0" fmla="*/ 1226120 w 1226120"/>
                  <a:gd name="csY0" fmla="*/ 380568 h 530226"/>
                  <a:gd name="csX1" fmla="*/ 1140527 w 1226120"/>
                  <a:gd name="csY1" fmla="*/ 251438 h 530226"/>
                  <a:gd name="csX2" fmla="*/ 1086370 w 1226120"/>
                  <a:gd name="csY2" fmla="*/ 240505 h 530226"/>
                  <a:gd name="csX3" fmla="*/ 140143 w 1226120"/>
                  <a:gd name="csY3" fmla="*/ 240244 h 530226"/>
                  <a:gd name="csX4" fmla="*/ 80082 w 1226120"/>
                  <a:gd name="csY4" fmla="*/ 180183 h 530226"/>
                  <a:gd name="csX5" fmla="*/ 140143 w 1226120"/>
                  <a:gd name="csY5" fmla="*/ 120122 h 530226"/>
                  <a:gd name="csX6" fmla="*/ 734696 w 1226120"/>
                  <a:gd name="csY6" fmla="*/ 120122 h 530226"/>
                  <a:gd name="csX7" fmla="*/ 814778 w 1226120"/>
                  <a:gd name="csY7" fmla="*/ 80081 h 530226"/>
                  <a:gd name="csX8" fmla="*/ 734696 w 1226120"/>
                  <a:gd name="csY8" fmla="*/ 0 h 530226"/>
                  <a:gd name="csX9" fmla="*/ 734696 w 1226120"/>
                  <a:gd name="csY9" fmla="*/ 40041 h 530226"/>
                  <a:gd name="csX10" fmla="*/ 140143 w 1226120"/>
                  <a:gd name="csY10" fmla="*/ 40040 h 530226"/>
                  <a:gd name="csX11" fmla="*/ 0 w 1226120"/>
                  <a:gd name="csY11" fmla="*/ 180183 h 530226"/>
                  <a:gd name="csX12" fmla="*/ 140143 w 1226120"/>
                  <a:gd name="csY12" fmla="*/ 320326 h 530226"/>
                  <a:gd name="csX13" fmla="*/ 1085977 w 1226120"/>
                  <a:gd name="csY13" fmla="*/ 320507 h 530226"/>
                  <a:gd name="csX14" fmla="*/ 1146038 w 1226120"/>
                  <a:gd name="csY14" fmla="*/ 380568 h 530226"/>
                  <a:gd name="csX15" fmla="*/ 1146038 w 1226120"/>
                  <a:gd name="csY15" fmla="*/ 530226 h 530226"/>
                  <a:gd name="csX16" fmla="*/ 1226120 w 1226120"/>
                  <a:gd name="csY16" fmla="*/ 530226 h 530226"/>
                  <a:gd name="csX17" fmla="*/ 1226120 w 1226120"/>
                  <a:gd name="csY17" fmla="*/ 380568 h 530226"/>
                  <a:gd name="csX0" fmla="*/ 1226120 w 1226120"/>
                  <a:gd name="csY0" fmla="*/ 380568 h 530226"/>
                  <a:gd name="csX1" fmla="*/ 1140527 w 1226120"/>
                  <a:gd name="csY1" fmla="*/ 251438 h 530226"/>
                  <a:gd name="csX2" fmla="*/ 1086370 w 1226120"/>
                  <a:gd name="csY2" fmla="*/ 240505 h 530226"/>
                  <a:gd name="csX3" fmla="*/ 140143 w 1226120"/>
                  <a:gd name="csY3" fmla="*/ 240244 h 530226"/>
                  <a:gd name="csX4" fmla="*/ 80082 w 1226120"/>
                  <a:gd name="csY4" fmla="*/ 180183 h 530226"/>
                  <a:gd name="csX5" fmla="*/ 140143 w 1226120"/>
                  <a:gd name="csY5" fmla="*/ 120122 h 530226"/>
                  <a:gd name="csX6" fmla="*/ 734696 w 1226120"/>
                  <a:gd name="csY6" fmla="*/ 120122 h 530226"/>
                  <a:gd name="csX7" fmla="*/ 734696 w 1226120"/>
                  <a:gd name="csY7" fmla="*/ 0 h 530226"/>
                  <a:gd name="csX8" fmla="*/ 734696 w 1226120"/>
                  <a:gd name="csY8" fmla="*/ 40041 h 530226"/>
                  <a:gd name="csX9" fmla="*/ 140143 w 1226120"/>
                  <a:gd name="csY9" fmla="*/ 40040 h 530226"/>
                  <a:gd name="csX10" fmla="*/ 0 w 1226120"/>
                  <a:gd name="csY10" fmla="*/ 180183 h 530226"/>
                  <a:gd name="csX11" fmla="*/ 140143 w 1226120"/>
                  <a:gd name="csY11" fmla="*/ 320326 h 530226"/>
                  <a:gd name="csX12" fmla="*/ 1085977 w 1226120"/>
                  <a:gd name="csY12" fmla="*/ 320507 h 530226"/>
                  <a:gd name="csX13" fmla="*/ 1146038 w 1226120"/>
                  <a:gd name="csY13" fmla="*/ 380568 h 530226"/>
                  <a:gd name="csX14" fmla="*/ 1146038 w 1226120"/>
                  <a:gd name="csY14" fmla="*/ 530226 h 530226"/>
                  <a:gd name="csX15" fmla="*/ 1226120 w 1226120"/>
                  <a:gd name="csY15" fmla="*/ 530226 h 530226"/>
                  <a:gd name="csX16" fmla="*/ 1226120 w 1226120"/>
                  <a:gd name="csY16" fmla="*/ 380568 h 530226"/>
                  <a:gd name="csX0" fmla="*/ 1226120 w 1226120"/>
                  <a:gd name="csY0" fmla="*/ 340528 h 490186"/>
                  <a:gd name="csX1" fmla="*/ 1140527 w 1226120"/>
                  <a:gd name="csY1" fmla="*/ 211398 h 490186"/>
                  <a:gd name="csX2" fmla="*/ 1086370 w 1226120"/>
                  <a:gd name="csY2" fmla="*/ 200465 h 490186"/>
                  <a:gd name="csX3" fmla="*/ 140143 w 1226120"/>
                  <a:gd name="csY3" fmla="*/ 200204 h 490186"/>
                  <a:gd name="csX4" fmla="*/ 80082 w 1226120"/>
                  <a:gd name="csY4" fmla="*/ 140143 h 490186"/>
                  <a:gd name="csX5" fmla="*/ 140143 w 1226120"/>
                  <a:gd name="csY5" fmla="*/ 80082 h 490186"/>
                  <a:gd name="csX6" fmla="*/ 734696 w 1226120"/>
                  <a:gd name="csY6" fmla="*/ 80082 h 490186"/>
                  <a:gd name="csX7" fmla="*/ 734696 w 1226120"/>
                  <a:gd name="csY7" fmla="*/ 1 h 490186"/>
                  <a:gd name="csX8" fmla="*/ 140143 w 1226120"/>
                  <a:gd name="csY8" fmla="*/ 0 h 490186"/>
                  <a:gd name="csX9" fmla="*/ 0 w 1226120"/>
                  <a:gd name="csY9" fmla="*/ 140143 h 490186"/>
                  <a:gd name="csX10" fmla="*/ 140143 w 1226120"/>
                  <a:gd name="csY10" fmla="*/ 280286 h 490186"/>
                  <a:gd name="csX11" fmla="*/ 1085977 w 1226120"/>
                  <a:gd name="csY11" fmla="*/ 280467 h 490186"/>
                  <a:gd name="csX12" fmla="*/ 1146038 w 1226120"/>
                  <a:gd name="csY12" fmla="*/ 340528 h 490186"/>
                  <a:gd name="csX13" fmla="*/ 1146038 w 1226120"/>
                  <a:gd name="csY13" fmla="*/ 490186 h 490186"/>
                  <a:gd name="csX14" fmla="*/ 1226120 w 1226120"/>
                  <a:gd name="csY14" fmla="*/ 490186 h 490186"/>
                  <a:gd name="csX15" fmla="*/ 1226120 w 1226120"/>
                  <a:gd name="csY15" fmla="*/ 340528 h 49018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</a:cxnLst>
                <a:rect l="l" t="t" r="r" b="b"/>
                <a:pathLst>
                  <a:path w="1226120" h="490186">
                    <a:moveTo>
                      <a:pt x="1226120" y="340528"/>
                    </a:moveTo>
                    <a:cubicBezTo>
                      <a:pt x="1226120" y="282479"/>
                      <a:pt x="1190827" y="232673"/>
                      <a:pt x="1140527" y="211398"/>
                    </a:cubicBezTo>
                    <a:lnTo>
                      <a:pt x="1086370" y="200465"/>
                    </a:lnTo>
                    <a:lnTo>
                      <a:pt x="140143" y="200204"/>
                    </a:lnTo>
                    <a:cubicBezTo>
                      <a:pt x="106972" y="200204"/>
                      <a:pt x="80082" y="173314"/>
                      <a:pt x="80082" y="140143"/>
                    </a:cubicBezTo>
                    <a:cubicBezTo>
                      <a:pt x="80082" y="106972"/>
                      <a:pt x="106972" y="80082"/>
                      <a:pt x="140143" y="80082"/>
                    </a:cubicBezTo>
                    <a:lnTo>
                      <a:pt x="734696" y="80082"/>
                    </a:lnTo>
                    <a:lnTo>
                      <a:pt x="734696" y="1"/>
                    </a:lnTo>
                    <a:lnTo>
                      <a:pt x="140143" y="0"/>
                    </a:lnTo>
                    <a:cubicBezTo>
                      <a:pt x="62744" y="0"/>
                      <a:pt x="0" y="62744"/>
                      <a:pt x="0" y="140143"/>
                    </a:cubicBezTo>
                    <a:cubicBezTo>
                      <a:pt x="0" y="217542"/>
                      <a:pt x="62744" y="280286"/>
                      <a:pt x="140143" y="280286"/>
                    </a:cubicBezTo>
                    <a:lnTo>
                      <a:pt x="1085977" y="280467"/>
                    </a:lnTo>
                    <a:cubicBezTo>
                      <a:pt x="1119148" y="280467"/>
                      <a:pt x="1146038" y="307357"/>
                      <a:pt x="1146038" y="340528"/>
                    </a:cubicBezTo>
                    <a:lnTo>
                      <a:pt x="1146038" y="490186"/>
                    </a:lnTo>
                    <a:lnTo>
                      <a:pt x="1226120" y="490186"/>
                    </a:lnTo>
                    <a:lnTo>
                      <a:pt x="1226120" y="34052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5" name="四角形: 上の 2 つの角を丸める 294">
                <a:extLst>
                  <a:ext uri="{FF2B5EF4-FFF2-40B4-BE49-F238E27FC236}">
                    <a16:creationId xmlns:a16="http://schemas.microsoft.com/office/drawing/2014/main" id="{489DD4FA-8FD7-9C90-24D0-C8567567E9F7}"/>
                  </a:ext>
                </a:extLst>
              </p:cNvPr>
              <p:cNvSpPr/>
              <p:nvPr/>
            </p:nvSpPr>
            <p:spPr>
              <a:xfrm>
                <a:off x="4678914" y="1196752"/>
                <a:ext cx="984016" cy="1944216"/>
              </a:xfrm>
              <a:prstGeom prst="round2SameRect">
                <a:avLst>
                  <a:gd name="adj1" fmla="val 6600"/>
                  <a:gd name="adj2" fmla="val 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正方形/長方形 295">
                <a:extLst>
                  <a:ext uri="{FF2B5EF4-FFF2-40B4-BE49-F238E27FC236}">
                    <a16:creationId xmlns:a16="http://schemas.microsoft.com/office/drawing/2014/main" id="{4B145E1B-D74F-723D-D637-E28D74CEB13C}"/>
                  </a:ext>
                </a:extLst>
              </p:cNvPr>
              <p:cNvSpPr/>
              <p:nvPr/>
            </p:nvSpPr>
            <p:spPr>
              <a:xfrm>
                <a:off x="4766544" y="1412776"/>
                <a:ext cx="808756" cy="2268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70BC906B-E57B-0055-C4B1-6A1F8CCB18E5}"/>
                  </a:ext>
                </a:extLst>
              </p:cNvPr>
              <p:cNvSpPr/>
              <p:nvPr/>
            </p:nvSpPr>
            <p:spPr>
              <a:xfrm>
                <a:off x="4598269" y="3094157"/>
                <a:ext cx="1145306" cy="63128"/>
              </a:xfrm>
              <a:prstGeom prst="round2Same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9711B2E0-8492-170C-1435-8949F30EB951}"/>
                  </a:ext>
                </a:extLst>
              </p:cNvPr>
              <p:cNvSpPr/>
              <p:nvPr/>
            </p:nvSpPr>
            <p:spPr>
              <a:xfrm>
                <a:off x="5980806" y="1471613"/>
                <a:ext cx="237358" cy="442294"/>
              </a:xfrm>
              <a:custGeom>
                <a:avLst/>
                <a:gdLst>
                  <a:gd name="csX0" fmla="*/ 749176 w 973999"/>
                  <a:gd name="csY0" fmla="*/ 0 h 1814952"/>
                  <a:gd name="csX1" fmla="*/ 973999 w 973999"/>
                  <a:gd name="csY1" fmla="*/ 224823 h 1814952"/>
                  <a:gd name="csX2" fmla="*/ 317948 w 973999"/>
                  <a:gd name="csY2" fmla="*/ 880874 h 1814952"/>
                  <a:gd name="csX3" fmla="*/ 317948 w 973999"/>
                  <a:gd name="csY3" fmla="*/ 1814952 h 1814952"/>
                  <a:gd name="csX4" fmla="*/ 0 w 973999"/>
                  <a:gd name="csY4" fmla="*/ 1814952 h 1814952"/>
                  <a:gd name="csX5" fmla="*/ 0 w 973999"/>
                  <a:gd name="csY5" fmla="*/ 821798 h 1814952"/>
                  <a:gd name="csX6" fmla="*/ 883 w 973999"/>
                  <a:gd name="csY6" fmla="*/ 817426 h 1814952"/>
                  <a:gd name="csX7" fmla="*/ 348 w 973999"/>
                  <a:gd name="csY7" fmla="*/ 814678 h 1814952"/>
                  <a:gd name="csX8" fmla="*/ 46910 w 973999"/>
                  <a:gd name="csY8" fmla="*/ 702266 h 181495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973999" h="1814952">
                    <a:moveTo>
                      <a:pt x="749176" y="0"/>
                    </a:moveTo>
                    <a:lnTo>
                      <a:pt x="973999" y="224823"/>
                    </a:lnTo>
                    <a:lnTo>
                      <a:pt x="317948" y="880874"/>
                    </a:lnTo>
                    <a:lnTo>
                      <a:pt x="317948" y="1814952"/>
                    </a:lnTo>
                    <a:lnTo>
                      <a:pt x="0" y="1814952"/>
                    </a:lnTo>
                    <a:lnTo>
                      <a:pt x="0" y="821798"/>
                    </a:lnTo>
                    <a:lnTo>
                      <a:pt x="883" y="817426"/>
                    </a:lnTo>
                    <a:lnTo>
                      <a:pt x="348" y="814678"/>
                    </a:lnTo>
                    <a:cubicBezTo>
                      <a:pt x="348" y="773993"/>
                      <a:pt x="15869" y="733308"/>
                      <a:pt x="46910" y="70226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FF75BE8F-7B46-E76C-76FD-4FC9AF2F25DE}"/>
                  </a:ext>
                </a:extLst>
              </p:cNvPr>
              <p:cNvSpPr/>
              <p:nvPr/>
            </p:nvSpPr>
            <p:spPr>
              <a:xfrm rot="5400000">
                <a:off x="5921795" y="1820568"/>
                <a:ext cx="329184" cy="367400"/>
              </a:xfrm>
              <a:custGeom>
                <a:avLst/>
                <a:gdLst>
                  <a:gd name="csX0" fmla="*/ 112445 w 329184"/>
                  <a:gd name="csY0" fmla="*/ 130042 h 367400"/>
                  <a:gd name="csX1" fmla="*/ 239208 w 329184"/>
                  <a:gd name="csY1" fmla="*/ 130042 h 367400"/>
                  <a:gd name="csX2" fmla="*/ 239208 w 329184"/>
                  <a:gd name="csY2" fmla="*/ 82351 h 367400"/>
                  <a:gd name="csX3" fmla="*/ 195072 w 329184"/>
                  <a:gd name="csY3" fmla="*/ 38215 h 367400"/>
                  <a:gd name="csX4" fmla="*/ 156581 w 329184"/>
                  <a:gd name="csY4" fmla="*/ 38215 h 367400"/>
                  <a:gd name="csX5" fmla="*/ 112445 w 329184"/>
                  <a:gd name="csY5" fmla="*/ 82351 h 367400"/>
                  <a:gd name="csX6" fmla="*/ 0 w 329184"/>
                  <a:gd name="csY6" fmla="*/ 285266 h 367400"/>
                  <a:gd name="csX7" fmla="*/ 0 w 329184"/>
                  <a:gd name="csY7" fmla="*/ 212176 h 367400"/>
                  <a:gd name="csX8" fmla="*/ 18274 w 329184"/>
                  <a:gd name="csY8" fmla="*/ 193902 h 367400"/>
                  <a:gd name="csX9" fmla="*/ 36576 w 329184"/>
                  <a:gd name="csY9" fmla="*/ 193902 h 367400"/>
                  <a:gd name="csX10" fmla="*/ 36576 w 329184"/>
                  <a:gd name="csY10" fmla="*/ 169602 h 367400"/>
                  <a:gd name="csX11" fmla="*/ 48163 w 329184"/>
                  <a:gd name="csY11" fmla="*/ 141629 h 367400"/>
                  <a:gd name="csX12" fmla="*/ 74230 w 329184"/>
                  <a:gd name="csY12" fmla="*/ 130832 h 367400"/>
                  <a:gd name="csX13" fmla="*/ 74230 w 329184"/>
                  <a:gd name="csY13" fmla="*/ 82351 h 367400"/>
                  <a:gd name="csX14" fmla="*/ 156581 w 329184"/>
                  <a:gd name="csY14" fmla="*/ 0 h 367400"/>
                  <a:gd name="csX15" fmla="*/ 195072 w 329184"/>
                  <a:gd name="csY15" fmla="*/ 0 h 367400"/>
                  <a:gd name="csX16" fmla="*/ 277423 w 329184"/>
                  <a:gd name="csY16" fmla="*/ 82351 h 367400"/>
                  <a:gd name="csX17" fmla="*/ 277423 w 329184"/>
                  <a:gd name="csY17" fmla="*/ 130042 h 367400"/>
                  <a:gd name="csX18" fmla="*/ 329184 w 329184"/>
                  <a:gd name="csY18" fmla="*/ 130042 h 367400"/>
                  <a:gd name="csX19" fmla="*/ 329184 w 329184"/>
                  <a:gd name="csY19" fmla="*/ 367400 h 367400"/>
                  <a:gd name="csX20" fmla="*/ 76137 w 329184"/>
                  <a:gd name="csY20" fmla="*/ 367400 h 367400"/>
                  <a:gd name="csX21" fmla="*/ 36576 w 329184"/>
                  <a:gd name="csY21" fmla="*/ 327839 h 367400"/>
                  <a:gd name="csX22" fmla="*/ 36576 w 329184"/>
                  <a:gd name="csY22" fmla="*/ 303539 h 367400"/>
                  <a:gd name="csX23" fmla="*/ 18274 w 329184"/>
                  <a:gd name="csY23" fmla="*/ 303539 h 367400"/>
                  <a:gd name="csX24" fmla="*/ 0 w 329184"/>
                  <a:gd name="csY24" fmla="*/ 285266 h 3674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</a:cxnLst>
                <a:rect l="l" t="t" r="r" b="b"/>
                <a:pathLst>
                  <a:path w="329184" h="367400">
                    <a:moveTo>
                      <a:pt x="112445" y="130042"/>
                    </a:moveTo>
                    <a:lnTo>
                      <a:pt x="239208" y="130042"/>
                    </a:lnTo>
                    <a:lnTo>
                      <a:pt x="239208" y="82351"/>
                    </a:lnTo>
                    <a:cubicBezTo>
                      <a:pt x="239208" y="57975"/>
                      <a:pt x="219448" y="38215"/>
                      <a:pt x="195072" y="38215"/>
                    </a:cubicBezTo>
                    <a:lnTo>
                      <a:pt x="156581" y="38215"/>
                    </a:lnTo>
                    <a:cubicBezTo>
                      <a:pt x="132205" y="38215"/>
                      <a:pt x="112445" y="57975"/>
                      <a:pt x="112445" y="82351"/>
                    </a:cubicBezTo>
                    <a:close/>
                    <a:moveTo>
                      <a:pt x="0" y="285266"/>
                    </a:moveTo>
                    <a:lnTo>
                      <a:pt x="0" y="212176"/>
                    </a:lnTo>
                    <a:cubicBezTo>
                      <a:pt x="0" y="202084"/>
                      <a:pt x="8182" y="193902"/>
                      <a:pt x="18274" y="193902"/>
                    </a:cubicBezTo>
                    <a:lnTo>
                      <a:pt x="36576" y="193902"/>
                    </a:lnTo>
                    <a:lnTo>
                      <a:pt x="36576" y="169602"/>
                    </a:lnTo>
                    <a:cubicBezTo>
                      <a:pt x="36576" y="158678"/>
                      <a:pt x="41004" y="148788"/>
                      <a:pt x="48163" y="141629"/>
                    </a:cubicBezTo>
                    <a:lnTo>
                      <a:pt x="74230" y="130832"/>
                    </a:lnTo>
                    <a:lnTo>
                      <a:pt x="74230" y="82351"/>
                    </a:lnTo>
                    <a:cubicBezTo>
                      <a:pt x="74230" y="36870"/>
                      <a:pt x="111100" y="0"/>
                      <a:pt x="156581" y="0"/>
                    </a:cubicBezTo>
                    <a:lnTo>
                      <a:pt x="195072" y="0"/>
                    </a:lnTo>
                    <a:cubicBezTo>
                      <a:pt x="240553" y="0"/>
                      <a:pt x="277423" y="36870"/>
                      <a:pt x="277423" y="82351"/>
                    </a:cubicBezTo>
                    <a:lnTo>
                      <a:pt x="277423" y="130042"/>
                    </a:lnTo>
                    <a:lnTo>
                      <a:pt x="329184" y="130042"/>
                    </a:lnTo>
                    <a:lnTo>
                      <a:pt x="329184" y="367400"/>
                    </a:lnTo>
                    <a:lnTo>
                      <a:pt x="76137" y="367400"/>
                    </a:lnTo>
                    <a:cubicBezTo>
                      <a:pt x="54288" y="367400"/>
                      <a:pt x="36576" y="349688"/>
                      <a:pt x="36576" y="327839"/>
                    </a:cubicBezTo>
                    <a:lnTo>
                      <a:pt x="36576" y="303539"/>
                    </a:lnTo>
                    <a:lnTo>
                      <a:pt x="18274" y="303539"/>
                    </a:lnTo>
                    <a:cubicBezTo>
                      <a:pt x="8182" y="303539"/>
                      <a:pt x="0" y="295358"/>
                      <a:pt x="0" y="285266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02" name="テキスト ボックス 301">
              <a:extLst>
                <a:ext uri="{FF2B5EF4-FFF2-40B4-BE49-F238E27FC236}">
                  <a16:creationId xmlns:a16="http://schemas.microsoft.com/office/drawing/2014/main" id="{06B7E1FC-2BBD-0942-12BD-11FD3DCA1B69}"/>
                </a:ext>
              </a:extLst>
            </p:cNvPr>
            <p:cNvSpPr txBox="1"/>
            <p:nvPr/>
          </p:nvSpPr>
          <p:spPr>
            <a:xfrm>
              <a:off x="7443673" y="5137134"/>
              <a:ext cx="891049" cy="2925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レギュラー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6932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50C440-6EB0-DF7C-DEB4-9B5C90FF98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2434440-1BE8-ABEB-FA34-2E8169E1E38F}"/>
              </a:ext>
            </a:extLst>
          </p:cNvPr>
          <p:cNvSpPr txBox="1"/>
          <p:nvPr/>
        </p:nvSpPr>
        <p:spPr>
          <a:xfrm>
            <a:off x="3591108" y="21184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給油スタンドのイラスト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76E04A3-5F39-BE2D-7A3D-97E84DB770DE}"/>
              </a:ext>
            </a:extLst>
          </p:cNvPr>
          <p:cNvGrpSpPr/>
          <p:nvPr/>
        </p:nvGrpSpPr>
        <p:grpSpPr>
          <a:xfrm>
            <a:off x="973889" y="849744"/>
            <a:ext cx="2151101" cy="2435240"/>
            <a:chOff x="973889" y="849744"/>
            <a:chExt cx="2151101" cy="2435240"/>
          </a:xfrm>
        </p:grpSpPr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F48EB306-B7DF-0795-F4EA-457F4D99596E}"/>
                </a:ext>
              </a:extLst>
            </p:cNvPr>
            <p:cNvGrpSpPr/>
            <p:nvPr/>
          </p:nvGrpSpPr>
          <p:grpSpPr>
            <a:xfrm>
              <a:off x="973889" y="849744"/>
              <a:ext cx="2151101" cy="2435240"/>
              <a:chOff x="432024" y="1196752"/>
              <a:chExt cx="1717369" cy="1944216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49F5E6A8-C42B-C33D-0EE2-ACA0A5EBB67B}"/>
                  </a:ext>
                </a:extLst>
              </p:cNvPr>
              <p:cNvSpPr/>
              <p:nvPr/>
            </p:nvSpPr>
            <p:spPr>
              <a:xfrm rot="5400000">
                <a:off x="1201857" y="1918247"/>
                <a:ext cx="1296565" cy="598506"/>
              </a:xfrm>
              <a:custGeom>
                <a:avLst/>
                <a:gdLst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912650 w 1296565"/>
                  <a:gd name="csY16" fmla="*/ 477695 h 598506"/>
                  <a:gd name="csX17" fmla="*/ 828453 w 1296565"/>
                  <a:gd name="csY17" fmla="*/ 561892 h 598506"/>
                  <a:gd name="csX18" fmla="*/ 828453 w 1296565"/>
                  <a:gd name="csY18" fmla="*/ 598506 h 598506"/>
                  <a:gd name="csX19" fmla="*/ 703220 w 1296565"/>
                  <a:gd name="csY19" fmla="*/ 598506 h 598506"/>
                  <a:gd name="csX20" fmla="*/ 703220 w 1296565"/>
                  <a:gd name="csY20" fmla="*/ 573923 h 598506"/>
                  <a:gd name="csX21" fmla="*/ 921627 w 1296565"/>
                  <a:gd name="csY21" fmla="*/ 355516 h 598506"/>
                  <a:gd name="csX22" fmla="*/ 1038350 w 1296565"/>
                  <a:gd name="csY22" fmla="*/ 355516 h 598506"/>
                  <a:gd name="csX23" fmla="*/ 1038350 w 1296565"/>
                  <a:gd name="csY23" fmla="*/ 354884 h 598506"/>
                  <a:gd name="csX24" fmla="*/ 1085883 w 1296565"/>
                  <a:gd name="csY24" fmla="*/ 354884 h 598506"/>
                  <a:gd name="csX25" fmla="*/ 1170080 w 1296565"/>
                  <a:gd name="csY25" fmla="*/ 270687 h 598506"/>
                  <a:gd name="csX26" fmla="*/ 1170080 w 1296565"/>
                  <a:gd name="csY26" fmla="*/ 234073 h 598506"/>
                  <a:gd name="csX27" fmla="*/ 1172742 w 1296565"/>
                  <a:gd name="csY27" fmla="*/ 234073 h 598506"/>
                  <a:gd name="csX28" fmla="*/ 1172742 w 1296565"/>
                  <a:gd name="csY28" fmla="*/ 212248 h 598506"/>
                  <a:gd name="csX29" fmla="*/ 1087412 w 1296565"/>
                  <a:gd name="csY29" fmla="*/ 126918 h 598506"/>
                  <a:gd name="csX30" fmla="*/ 746102 w 1296565"/>
                  <a:gd name="csY30" fmla="*/ 126918 h 598506"/>
                  <a:gd name="csX31" fmla="*/ 660772 w 1296565"/>
                  <a:gd name="csY31" fmla="*/ 212248 h 598506"/>
                  <a:gd name="csX32" fmla="*/ 660772 w 1296565"/>
                  <a:gd name="csY32" fmla="*/ 234073 h 598506"/>
                  <a:gd name="csX33" fmla="*/ 661901 w 1296565"/>
                  <a:gd name="csY33" fmla="*/ 234073 h 598506"/>
                  <a:gd name="csX34" fmla="*/ 661901 w 1296565"/>
                  <a:gd name="csY34" fmla="*/ 258656 h 598506"/>
                  <a:gd name="csX35" fmla="*/ 443493 w 1296565"/>
                  <a:gd name="csY35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912650 w 1296565"/>
                  <a:gd name="csY16" fmla="*/ 477695 h 598506"/>
                  <a:gd name="csX17" fmla="*/ 828453 w 1296565"/>
                  <a:gd name="csY17" fmla="*/ 561892 h 598506"/>
                  <a:gd name="csX18" fmla="*/ 828453 w 1296565"/>
                  <a:gd name="csY18" fmla="*/ 598506 h 598506"/>
                  <a:gd name="csX19" fmla="*/ 703220 w 1296565"/>
                  <a:gd name="csY19" fmla="*/ 598506 h 598506"/>
                  <a:gd name="csX20" fmla="*/ 703220 w 1296565"/>
                  <a:gd name="csY20" fmla="*/ 573923 h 598506"/>
                  <a:gd name="csX21" fmla="*/ 921627 w 1296565"/>
                  <a:gd name="csY21" fmla="*/ 355516 h 598506"/>
                  <a:gd name="csX22" fmla="*/ 1038350 w 1296565"/>
                  <a:gd name="csY22" fmla="*/ 355516 h 598506"/>
                  <a:gd name="csX23" fmla="*/ 1038350 w 1296565"/>
                  <a:gd name="csY23" fmla="*/ 354884 h 598506"/>
                  <a:gd name="csX24" fmla="*/ 1085883 w 1296565"/>
                  <a:gd name="csY24" fmla="*/ 354884 h 598506"/>
                  <a:gd name="csX25" fmla="*/ 1170080 w 1296565"/>
                  <a:gd name="csY25" fmla="*/ 270687 h 598506"/>
                  <a:gd name="csX26" fmla="*/ 1170080 w 1296565"/>
                  <a:gd name="csY26" fmla="*/ 234073 h 598506"/>
                  <a:gd name="csX27" fmla="*/ 1172742 w 1296565"/>
                  <a:gd name="csY27" fmla="*/ 212248 h 598506"/>
                  <a:gd name="csX28" fmla="*/ 1087412 w 1296565"/>
                  <a:gd name="csY28" fmla="*/ 126918 h 598506"/>
                  <a:gd name="csX29" fmla="*/ 746102 w 1296565"/>
                  <a:gd name="csY29" fmla="*/ 126918 h 598506"/>
                  <a:gd name="csX30" fmla="*/ 660772 w 1296565"/>
                  <a:gd name="csY30" fmla="*/ 212248 h 598506"/>
                  <a:gd name="csX31" fmla="*/ 660772 w 1296565"/>
                  <a:gd name="csY31" fmla="*/ 234073 h 598506"/>
                  <a:gd name="csX32" fmla="*/ 661901 w 1296565"/>
                  <a:gd name="csY32" fmla="*/ 234073 h 598506"/>
                  <a:gd name="csX33" fmla="*/ 661901 w 1296565"/>
                  <a:gd name="csY33" fmla="*/ 258656 h 598506"/>
                  <a:gd name="csX34" fmla="*/ 443493 w 1296565"/>
                  <a:gd name="csY34" fmla="*/ 477063 h 598506"/>
                  <a:gd name="csX35" fmla="*/ 0 w 1296565"/>
                  <a:gd name="csY35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912650 w 1296565"/>
                  <a:gd name="csY16" fmla="*/ 477695 h 598506"/>
                  <a:gd name="csX17" fmla="*/ 828453 w 1296565"/>
                  <a:gd name="csY17" fmla="*/ 561892 h 598506"/>
                  <a:gd name="csX18" fmla="*/ 828453 w 1296565"/>
                  <a:gd name="csY18" fmla="*/ 598506 h 598506"/>
                  <a:gd name="csX19" fmla="*/ 703220 w 1296565"/>
                  <a:gd name="csY19" fmla="*/ 598506 h 598506"/>
                  <a:gd name="csX20" fmla="*/ 703220 w 1296565"/>
                  <a:gd name="csY20" fmla="*/ 573923 h 598506"/>
                  <a:gd name="csX21" fmla="*/ 921627 w 1296565"/>
                  <a:gd name="csY21" fmla="*/ 355516 h 598506"/>
                  <a:gd name="csX22" fmla="*/ 1038350 w 1296565"/>
                  <a:gd name="csY22" fmla="*/ 355516 h 598506"/>
                  <a:gd name="csX23" fmla="*/ 1038350 w 1296565"/>
                  <a:gd name="csY23" fmla="*/ 354884 h 598506"/>
                  <a:gd name="csX24" fmla="*/ 1085883 w 1296565"/>
                  <a:gd name="csY24" fmla="*/ 354884 h 598506"/>
                  <a:gd name="csX25" fmla="*/ 1170080 w 1296565"/>
                  <a:gd name="csY25" fmla="*/ 270687 h 598506"/>
                  <a:gd name="csX26" fmla="*/ 1172742 w 1296565"/>
                  <a:gd name="csY26" fmla="*/ 212248 h 598506"/>
                  <a:gd name="csX27" fmla="*/ 1087412 w 1296565"/>
                  <a:gd name="csY27" fmla="*/ 126918 h 598506"/>
                  <a:gd name="csX28" fmla="*/ 746102 w 1296565"/>
                  <a:gd name="csY28" fmla="*/ 126918 h 598506"/>
                  <a:gd name="csX29" fmla="*/ 660772 w 1296565"/>
                  <a:gd name="csY29" fmla="*/ 212248 h 598506"/>
                  <a:gd name="csX30" fmla="*/ 660772 w 1296565"/>
                  <a:gd name="csY30" fmla="*/ 234073 h 598506"/>
                  <a:gd name="csX31" fmla="*/ 661901 w 1296565"/>
                  <a:gd name="csY31" fmla="*/ 234073 h 598506"/>
                  <a:gd name="csX32" fmla="*/ 661901 w 1296565"/>
                  <a:gd name="csY32" fmla="*/ 258656 h 598506"/>
                  <a:gd name="csX33" fmla="*/ 443493 w 1296565"/>
                  <a:gd name="csY33" fmla="*/ 477063 h 598506"/>
                  <a:gd name="csX34" fmla="*/ 0 w 1296565"/>
                  <a:gd name="csY34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912650 w 1296565"/>
                  <a:gd name="csY16" fmla="*/ 477695 h 598506"/>
                  <a:gd name="csX17" fmla="*/ 828453 w 1296565"/>
                  <a:gd name="csY17" fmla="*/ 561892 h 598506"/>
                  <a:gd name="csX18" fmla="*/ 828453 w 1296565"/>
                  <a:gd name="csY18" fmla="*/ 598506 h 598506"/>
                  <a:gd name="csX19" fmla="*/ 703220 w 1296565"/>
                  <a:gd name="csY19" fmla="*/ 598506 h 598506"/>
                  <a:gd name="csX20" fmla="*/ 703220 w 1296565"/>
                  <a:gd name="csY20" fmla="*/ 573923 h 598506"/>
                  <a:gd name="csX21" fmla="*/ 921627 w 1296565"/>
                  <a:gd name="csY21" fmla="*/ 355516 h 598506"/>
                  <a:gd name="csX22" fmla="*/ 1038350 w 1296565"/>
                  <a:gd name="csY22" fmla="*/ 355516 h 598506"/>
                  <a:gd name="csX23" fmla="*/ 1038350 w 1296565"/>
                  <a:gd name="csY23" fmla="*/ 354884 h 598506"/>
                  <a:gd name="csX24" fmla="*/ 1085883 w 1296565"/>
                  <a:gd name="csY24" fmla="*/ 354884 h 598506"/>
                  <a:gd name="csX25" fmla="*/ 1170080 w 1296565"/>
                  <a:gd name="csY25" fmla="*/ 270687 h 598506"/>
                  <a:gd name="csX26" fmla="*/ 1172742 w 1296565"/>
                  <a:gd name="csY26" fmla="*/ 212248 h 598506"/>
                  <a:gd name="csX27" fmla="*/ 1087412 w 1296565"/>
                  <a:gd name="csY27" fmla="*/ 126918 h 598506"/>
                  <a:gd name="csX28" fmla="*/ 746102 w 1296565"/>
                  <a:gd name="csY28" fmla="*/ 126918 h 598506"/>
                  <a:gd name="csX29" fmla="*/ 660772 w 1296565"/>
                  <a:gd name="csY29" fmla="*/ 212248 h 598506"/>
                  <a:gd name="csX30" fmla="*/ 660772 w 1296565"/>
                  <a:gd name="csY30" fmla="*/ 234073 h 598506"/>
                  <a:gd name="csX31" fmla="*/ 661901 w 1296565"/>
                  <a:gd name="csY31" fmla="*/ 258656 h 598506"/>
                  <a:gd name="csX32" fmla="*/ 443493 w 1296565"/>
                  <a:gd name="csY32" fmla="*/ 477063 h 598506"/>
                  <a:gd name="csX33" fmla="*/ 0 w 1296565"/>
                  <a:gd name="csY33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912650 w 1296565"/>
                  <a:gd name="csY16" fmla="*/ 477695 h 598506"/>
                  <a:gd name="csX17" fmla="*/ 828453 w 1296565"/>
                  <a:gd name="csY17" fmla="*/ 561892 h 598506"/>
                  <a:gd name="csX18" fmla="*/ 828453 w 1296565"/>
                  <a:gd name="csY18" fmla="*/ 598506 h 598506"/>
                  <a:gd name="csX19" fmla="*/ 703220 w 1296565"/>
                  <a:gd name="csY19" fmla="*/ 598506 h 598506"/>
                  <a:gd name="csX20" fmla="*/ 703220 w 1296565"/>
                  <a:gd name="csY20" fmla="*/ 573923 h 598506"/>
                  <a:gd name="csX21" fmla="*/ 921627 w 1296565"/>
                  <a:gd name="csY21" fmla="*/ 355516 h 598506"/>
                  <a:gd name="csX22" fmla="*/ 1038350 w 1296565"/>
                  <a:gd name="csY22" fmla="*/ 355516 h 598506"/>
                  <a:gd name="csX23" fmla="*/ 1085883 w 1296565"/>
                  <a:gd name="csY23" fmla="*/ 354884 h 598506"/>
                  <a:gd name="csX24" fmla="*/ 1170080 w 1296565"/>
                  <a:gd name="csY24" fmla="*/ 270687 h 598506"/>
                  <a:gd name="csX25" fmla="*/ 1172742 w 1296565"/>
                  <a:gd name="csY25" fmla="*/ 212248 h 598506"/>
                  <a:gd name="csX26" fmla="*/ 1087412 w 1296565"/>
                  <a:gd name="csY26" fmla="*/ 126918 h 598506"/>
                  <a:gd name="csX27" fmla="*/ 746102 w 1296565"/>
                  <a:gd name="csY27" fmla="*/ 126918 h 598506"/>
                  <a:gd name="csX28" fmla="*/ 660772 w 1296565"/>
                  <a:gd name="csY28" fmla="*/ 212248 h 598506"/>
                  <a:gd name="csX29" fmla="*/ 660772 w 1296565"/>
                  <a:gd name="csY29" fmla="*/ 234073 h 598506"/>
                  <a:gd name="csX30" fmla="*/ 661901 w 1296565"/>
                  <a:gd name="csY30" fmla="*/ 258656 h 598506"/>
                  <a:gd name="csX31" fmla="*/ 443493 w 1296565"/>
                  <a:gd name="csY31" fmla="*/ 477063 h 598506"/>
                  <a:gd name="csX32" fmla="*/ 0 w 1296565"/>
                  <a:gd name="csY32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1083496 w 1296565"/>
                  <a:gd name="csY16" fmla="*/ 469818 h 598506"/>
                  <a:gd name="csX17" fmla="*/ 912650 w 1296565"/>
                  <a:gd name="csY17" fmla="*/ 477695 h 598506"/>
                  <a:gd name="csX18" fmla="*/ 828453 w 1296565"/>
                  <a:gd name="csY18" fmla="*/ 561892 h 598506"/>
                  <a:gd name="csX19" fmla="*/ 828453 w 1296565"/>
                  <a:gd name="csY19" fmla="*/ 598506 h 598506"/>
                  <a:gd name="csX20" fmla="*/ 703220 w 1296565"/>
                  <a:gd name="csY20" fmla="*/ 598506 h 598506"/>
                  <a:gd name="csX21" fmla="*/ 703220 w 1296565"/>
                  <a:gd name="csY21" fmla="*/ 573923 h 598506"/>
                  <a:gd name="csX22" fmla="*/ 921627 w 1296565"/>
                  <a:gd name="csY22" fmla="*/ 355516 h 598506"/>
                  <a:gd name="csX23" fmla="*/ 1038350 w 1296565"/>
                  <a:gd name="csY23" fmla="*/ 355516 h 598506"/>
                  <a:gd name="csX24" fmla="*/ 1085883 w 1296565"/>
                  <a:gd name="csY24" fmla="*/ 354884 h 598506"/>
                  <a:gd name="csX25" fmla="*/ 1170080 w 1296565"/>
                  <a:gd name="csY25" fmla="*/ 270687 h 598506"/>
                  <a:gd name="csX26" fmla="*/ 1172742 w 1296565"/>
                  <a:gd name="csY26" fmla="*/ 212248 h 598506"/>
                  <a:gd name="csX27" fmla="*/ 1087412 w 1296565"/>
                  <a:gd name="csY27" fmla="*/ 126918 h 598506"/>
                  <a:gd name="csX28" fmla="*/ 746102 w 1296565"/>
                  <a:gd name="csY28" fmla="*/ 126918 h 598506"/>
                  <a:gd name="csX29" fmla="*/ 660772 w 1296565"/>
                  <a:gd name="csY29" fmla="*/ 212248 h 598506"/>
                  <a:gd name="csX30" fmla="*/ 660772 w 1296565"/>
                  <a:gd name="csY30" fmla="*/ 234073 h 598506"/>
                  <a:gd name="csX31" fmla="*/ 661901 w 1296565"/>
                  <a:gd name="csY31" fmla="*/ 258656 h 598506"/>
                  <a:gd name="csX32" fmla="*/ 443493 w 1296565"/>
                  <a:gd name="csY32" fmla="*/ 477063 h 598506"/>
                  <a:gd name="csX33" fmla="*/ 0 w 1296565"/>
                  <a:gd name="csY33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1082949 w 1296565"/>
                  <a:gd name="csY15" fmla="*/ 477695 h 598506"/>
                  <a:gd name="csX16" fmla="*/ 912650 w 1296565"/>
                  <a:gd name="csY16" fmla="*/ 477695 h 598506"/>
                  <a:gd name="csX17" fmla="*/ 828453 w 1296565"/>
                  <a:gd name="csY17" fmla="*/ 561892 h 598506"/>
                  <a:gd name="csX18" fmla="*/ 828453 w 1296565"/>
                  <a:gd name="csY18" fmla="*/ 598506 h 598506"/>
                  <a:gd name="csX19" fmla="*/ 703220 w 1296565"/>
                  <a:gd name="csY19" fmla="*/ 598506 h 598506"/>
                  <a:gd name="csX20" fmla="*/ 703220 w 1296565"/>
                  <a:gd name="csY20" fmla="*/ 573923 h 598506"/>
                  <a:gd name="csX21" fmla="*/ 921627 w 1296565"/>
                  <a:gd name="csY21" fmla="*/ 355516 h 598506"/>
                  <a:gd name="csX22" fmla="*/ 1038350 w 1296565"/>
                  <a:gd name="csY22" fmla="*/ 355516 h 598506"/>
                  <a:gd name="csX23" fmla="*/ 1085883 w 1296565"/>
                  <a:gd name="csY23" fmla="*/ 354884 h 598506"/>
                  <a:gd name="csX24" fmla="*/ 1170080 w 1296565"/>
                  <a:gd name="csY24" fmla="*/ 270687 h 598506"/>
                  <a:gd name="csX25" fmla="*/ 1172742 w 1296565"/>
                  <a:gd name="csY25" fmla="*/ 212248 h 598506"/>
                  <a:gd name="csX26" fmla="*/ 1087412 w 1296565"/>
                  <a:gd name="csY26" fmla="*/ 126918 h 598506"/>
                  <a:gd name="csX27" fmla="*/ 746102 w 1296565"/>
                  <a:gd name="csY27" fmla="*/ 126918 h 598506"/>
                  <a:gd name="csX28" fmla="*/ 660772 w 1296565"/>
                  <a:gd name="csY28" fmla="*/ 212248 h 598506"/>
                  <a:gd name="csX29" fmla="*/ 660772 w 1296565"/>
                  <a:gd name="csY29" fmla="*/ 234073 h 598506"/>
                  <a:gd name="csX30" fmla="*/ 661901 w 1296565"/>
                  <a:gd name="csY30" fmla="*/ 258656 h 598506"/>
                  <a:gd name="csX31" fmla="*/ 443493 w 1296565"/>
                  <a:gd name="csY31" fmla="*/ 477063 h 598506"/>
                  <a:gd name="csX32" fmla="*/ 0 w 1296565"/>
                  <a:gd name="csY32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912650 w 1296565"/>
                  <a:gd name="csY15" fmla="*/ 477695 h 598506"/>
                  <a:gd name="csX16" fmla="*/ 828453 w 1296565"/>
                  <a:gd name="csY16" fmla="*/ 561892 h 598506"/>
                  <a:gd name="csX17" fmla="*/ 828453 w 1296565"/>
                  <a:gd name="csY17" fmla="*/ 598506 h 598506"/>
                  <a:gd name="csX18" fmla="*/ 703220 w 1296565"/>
                  <a:gd name="csY18" fmla="*/ 598506 h 598506"/>
                  <a:gd name="csX19" fmla="*/ 703220 w 1296565"/>
                  <a:gd name="csY19" fmla="*/ 573923 h 598506"/>
                  <a:gd name="csX20" fmla="*/ 921627 w 1296565"/>
                  <a:gd name="csY20" fmla="*/ 355516 h 598506"/>
                  <a:gd name="csX21" fmla="*/ 1038350 w 1296565"/>
                  <a:gd name="csY21" fmla="*/ 355516 h 598506"/>
                  <a:gd name="csX22" fmla="*/ 1085883 w 1296565"/>
                  <a:gd name="csY22" fmla="*/ 354884 h 598506"/>
                  <a:gd name="csX23" fmla="*/ 1170080 w 1296565"/>
                  <a:gd name="csY23" fmla="*/ 270687 h 598506"/>
                  <a:gd name="csX24" fmla="*/ 1172742 w 1296565"/>
                  <a:gd name="csY24" fmla="*/ 212248 h 598506"/>
                  <a:gd name="csX25" fmla="*/ 1087412 w 1296565"/>
                  <a:gd name="csY25" fmla="*/ 126918 h 598506"/>
                  <a:gd name="csX26" fmla="*/ 746102 w 1296565"/>
                  <a:gd name="csY26" fmla="*/ 126918 h 598506"/>
                  <a:gd name="csX27" fmla="*/ 660772 w 1296565"/>
                  <a:gd name="csY27" fmla="*/ 212248 h 598506"/>
                  <a:gd name="csX28" fmla="*/ 660772 w 1296565"/>
                  <a:gd name="csY28" fmla="*/ 234073 h 598506"/>
                  <a:gd name="csX29" fmla="*/ 661901 w 1296565"/>
                  <a:gd name="csY29" fmla="*/ 258656 h 598506"/>
                  <a:gd name="csX30" fmla="*/ 443493 w 1296565"/>
                  <a:gd name="csY30" fmla="*/ 477063 h 598506"/>
                  <a:gd name="csX31" fmla="*/ 0 w 1296565"/>
                  <a:gd name="csY31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56646 h 598506"/>
                  <a:gd name="csX6" fmla="*/ 536300 w 1296565"/>
                  <a:gd name="csY6" fmla="*/ 221346 h 598506"/>
                  <a:gd name="csX7" fmla="*/ 757646 w 1296565"/>
                  <a:gd name="csY7" fmla="*/ 0 h 598506"/>
                  <a:gd name="csX8" fmla="*/ 1075219 w 1296565"/>
                  <a:gd name="csY8" fmla="*/ 0 h 598506"/>
                  <a:gd name="csX9" fmla="*/ 1296565 w 1296565"/>
                  <a:gd name="csY9" fmla="*/ 221346 h 598506"/>
                  <a:gd name="csX10" fmla="*/ 1296565 w 1296565"/>
                  <a:gd name="csY10" fmla="*/ 261422 h 598506"/>
                  <a:gd name="csX11" fmla="*/ 1294755 w 1296565"/>
                  <a:gd name="csY11" fmla="*/ 261422 h 598506"/>
                  <a:gd name="csX12" fmla="*/ 1278150 w 1296565"/>
                  <a:gd name="csY12" fmla="*/ 343669 h 598506"/>
                  <a:gd name="csX13" fmla="*/ 1120923 w 1296565"/>
                  <a:gd name="csY13" fmla="*/ 472625 h 598506"/>
                  <a:gd name="csX14" fmla="*/ 1082949 w 1296565"/>
                  <a:gd name="csY14" fmla="*/ 476453 h 598506"/>
                  <a:gd name="csX15" fmla="*/ 912650 w 1296565"/>
                  <a:gd name="csY15" fmla="*/ 477695 h 598506"/>
                  <a:gd name="csX16" fmla="*/ 828453 w 1296565"/>
                  <a:gd name="csY16" fmla="*/ 561892 h 598506"/>
                  <a:gd name="csX17" fmla="*/ 828453 w 1296565"/>
                  <a:gd name="csY17" fmla="*/ 598506 h 598506"/>
                  <a:gd name="csX18" fmla="*/ 703220 w 1296565"/>
                  <a:gd name="csY18" fmla="*/ 598506 h 598506"/>
                  <a:gd name="csX19" fmla="*/ 703220 w 1296565"/>
                  <a:gd name="csY19" fmla="*/ 573923 h 598506"/>
                  <a:gd name="csX20" fmla="*/ 921627 w 1296565"/>
                  <a:gd name="csY20" fmla="*/ 355516 h 598506"/>
                  <a:gd name="csX21" fmla="*/ 1038350 w 1296565"/>
                  <a:gd name="csY21" fmla="*/ 355516 h 598506"/>
                  <a:gd name="csX22" fmla="*/ 1085883 w 1296565"/>
                  <a:gd name="csY22" fmla="*/ 354884 h 598506"/>
                  <a:gd name="csX23" fmla="*/ 1170080 w 1296565"/>
                  <a:gd name="csY23" fmla="*/ 270687 h 598506"/>
                  <a:gd name="csX24" fmla="*/ 1172742 w 1296565"/>
                  <a:gd name="csY24" fmla="*/ 212248 h 598506"/>
                  <a:gd name="csX25" fmla="*/ 1087412 w 1296565"/>
                  <a:gd name="csY25" fmla="*/ 126918 h 598506"/>
                  <a:gd name="csX26" fmla="*/ 746102 w 1296565"/>
                  <a:gd name="csY26" fmla="*/ 126918 h 598506"/>
                  <a:gd name="csX27" fmla="*/ 660772 w 1296565"/>
                  <a:gd name="csY27" fmla="*/ 212248 h 598506"/>
                  <a:gd name="csX28" fmla="*/ 661901 w 1296565"/>
                  <a:gd name="csY28" fmla="*/ 258656 h 598506"/>
                  <a:gd name="csX29" fmla="*/ 443493 w 1296565"/>
                  <a:gd name="csY29" fmla="*/ 477063 h 598506"/>
                  <a:gd name="csX30" fmla="*/ 0 w 1296565"/>
                  <a:gd name="csY30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668 w 1296565"/>
                  <a:gd name="csY4" fmla="*/ 256646 h 598506"/>
                  <a:gd name="csX5" fmla="*/ 536300 w 1296565"/>
                  <a:gd name="csY5" fmla="*/ 221346 h 598506"/>
                  <a:gd name="csX6" fmla="*/ 757646 w 1296565"/>
                  <a:gd name="csY6" fmla="*/ 0 h 598506"/>
                  <a:gd name="csX7" fmla="*/ 1075219 w 1296565"/>
                  <a:gd name="csY7" fmla="*/ 0 h 598506"/>
                  <a:gd name="csX8" fmla="*/ 1296565 w 1296565"/>
                  <a:gd name="csY8" fmla="*/ 221346 h 598506"/>
                  <a:gd name="csX9" fmla="*/ 1296565 w 1296565"/>
                  <a:gd name="csY9" fmla="*/ 261422 h 598506"/>
                  <a:gd name="csX10" fmla="*/ 1294755 w 1296565"/>
                  <a:gd name="csY10" fmla="*/ 261422 h 598506"/>
                  <a:gd name="csX11" fmla="*/ 1278150 w 1296565"/>
                  <a:gd name="csY11" fmla="*/ 343669 h 598506"/>
                  <a:gd name="csX12" fmla="*/ 1120923 w 1296565"/>
                  <a:gd name="csY12" fmla="*/ 472625 h 598506"/>
                  <a:gd name="csX13" fmla="*/ 1082949 w 1296565"/>
                  <a:gd name="csY13" fmla="*/ 476453 h 598506"/>
                  <a:gd name="csX14" fmla="*/ 912650 w 1296565"/>
                  <a:gd name="csY14" fmla="*/ 477695 h 598506"/>
                  <a:gd name="csX15" fmla="*/ 828453 w 1296565"/>
                  <a:gd name="csY15" fmla="*/ 561892 h 598506"/>
                  <a:gd name="csX16" fmla="*/ 828453 w 1296565"/>
                  <a:gd name="csY16" fmla="*/ 598506 h 598506"/>
                  <a:gd name="csX17" fmla="*/ 703220 w 1296565"/>
                  <a:gd name="csY17" fmla="*/ 598506 h 598506"/>
                  <a:gd name="csX18" fmla="*/ 703220 w 1296565"/>
                  <a:gd name="csY18" fmla="*/ 573923 h 598506"/>
                  <a:gd name="csX19" fmla="*/ 921627 w 1296565"/>
                  <a:gd name="csY19" fmla="*/ 355516 h 598506"/>
                  <a:gd name="csX20" fmla="*/ 1038350 w 1296565"/>
                  <a:gd name="csY20" fmla="*/ 355516 h 598506"/>
                  <a:gd name="csX21" fmla="*/ 1085883 w 1296565"/>
                  <a:gd name="csY21" fmla="*/ 354884 h 598506"/>
                  <a:gd name="csX22" fmla="*/ 1170080 w 1296565"/>
                  <a:gd name="csY22" fmla="*/ 270687 h 598506"/>
                  <a:gd name="csX23" fmla="*/ 1172742 w 1296565"/>
                  <a:gd name="csY23" fmla="*/ 212248 h 598506"/>
                  <a:gd name="csX24" fmla="*/ 1087412 w 1296565"/>
                  <a:gd name="csY24" fmla="*/ 126918 h 598506"/>
                  <a:gd name="csX25" fmla="*/ 746102 w 1296565"/>
                  <a:gd name="csY25" fmla="*/ 126918 h 598506"/>
                  <a:gd name="csX26" fmla="*/ 660772 w 1296565"/>
                  <a:gd name="csY26" fmla="*/ 212248 h 598506"/>
                  <a:gd name="csX27" fmla="*/ 661901 w 1296565"/>
                  <a:gd name="csY27" fmla="*/ 258656 h 598506"/>
                  <a:gd name="csX28" fmla="*/ 443493 w 1296565"/>
                  <a:gd name="csY28" fmla="*/ 477063 h 598506"/>
                  <a:gd name="csX29" fmla="*/ 0 w 1296565"/>
                  <a:gd name="csY29" fmla="*/ 477063 h 598506"/>
                  <a:gd name="csX0" fmla="*/ 0 w 1296565"/>
                  <a:gd name="csY0" fmla="*/ 477063 h 598506"/>
                  <a:gd name="csX1" fmla="*/ 0 w 1296565"/>
                  <a:gd name="csY1" fmla="*/ 354884 h 598506"/>
                  <a:gd name="csX2" fmla="*/ 452471 w 1296565"/>
                  <a:gd name="csY2" fmla="*/ 354884 h 598506"/>
                  <a:gd name="csX3" fmla="*/ 536668 w 1296565"/>
                  <a:gd name="csY3" fmla="*/ 270687 h 598506"/>
                  <a:gd name="csX4" fmla="*/ 536300 w 1296565"/>
                  <a:gd name="csY4" fmla="*/ 221346 h 598506"/>
                  <a:gd name="csX5" fmla="*/ 757646 w 1296565"/>
                  <a:gd name="csY5" fmla="*/ 0 h 598506"/>
                  <a:gd name="csX6" fmla="*/ 1075219 w 1296565"/>
                  <a:gd name="csY6" fmla="*/ 0 h 598506"/>
                  <a:gd name="csX7" fmla="*/ 1296565 w 1296565"/>
                  <a:gd name="csY7" fmla="*/ 221346 h 598506"/>
                  <a:gd name="csX8" fmla="*/ 1296565 w 1296565"/>
                  <a:gd name="csY8" fmla="*/ 261422 h 598506"/>
                  <a:gd name="csX9" fmla="*/ 1294755 w 1296565"/>
                  <a:gd name="csY9" fmla="*/ 261422 h 598506"/>
                  <a:gd name="csX10" fmla="*/ 1278150 w 1296565"/>
                  <a:gd name="csY10" fmla="*/ 343669 h 598506"/>
                  <a:gd name="csX11" fmla="*/ 1120923 w 1296565"/>
                  <a:gd name="csY11" fmla="*/ 472625 h 598506"/>
                  <a:gd name="csX12" fmla="*/ 1082949 w 1296565"/>
                  <a:gd name="csY12" fmla="*/ 476453 h 598506"/>
                  <a:gd name="csX13" fmla="*/ 912650 w 1296565"/>
                  <a:gd name="csY13" fmla="*/ 477695 h 598506"/>
                  <a:gd name="csX14" fmla="*/ 828453 w 1296565"/>
                  <a:gd name="csY14" fmla="*/ 561892 h 598506"/>
                  <a:gd name="csX15" fmla="*/ 828453 w 1296565"/>
                  <a:gd name="csY15" fmla="*/ 598506 h 598506"/>
                  <a:gd name="csX16" fmla="*/ 703220 w 1296565"/>
                  <a:gd name="csY16" fmla="*/ 598506 h 598506"/>
                  <a:gd name="csX17" fmla="*/ 703220 w 1296565"/>
                  <a:gd name="csY17" fmla="*/ 573923 h 598506"/>
                  <a:gd name="csX18" fmla="*/ 921627 w 1296565"/>
                  <a:gd name="csY18" fmla="*/ 355516 h 598506"/>
                  <a:gd name="csX19" fmla="*/ 1038350 w 1296565"/>
                  <a:gd name="csY19" fmla="*/ 355516 h 598506"/>
                  <a:gd name="csX20" fmla="*/ 1085883 w 1296565"/>
                  <a:gd name="csY20" fmla="*/ 354884 h 598506"/>
                  <a:gd name="csX21" fmla="*/ 1170080 w 1296565"/>
                  <a:gd name="csY21" fmla="*/ 270687 h 598506"/>
                  <a:gd name="csX22" fmla="*/ 1172742 w 1296565"/>
                  <a:gd name="csY22" fmla="*/ 212248 h 598506"/>
                  <a:gd name="csX23" fmla="*/ 1087412 w 1296565"/>
                  <a:gd name="csY23" fmla="*/ 126918 h 598506"/>
                  <a:gd name="csX24" fmla="*/ 746102 w 1296565"/>
                  <a:gd name="csY24" fmla="*/ 126918 h 598506"/>
                  <a:gd name="csX25" fmla="*/ 660772 w 1296565"/>
                  <a:gd name="csY25" fmla="*/ 212248 h 598506"/>
                  <a:gd name="csX26" fmla="*/ 661901 w 1296565"/>
                  <a:gd name="csY26" fmla="*/ 258656 h 598506"/>
                  <a:gd name="csX27" fmla="*/ 443493 w 1296565"/>
                  <a:gd name="csY27" fmla="*/ 477063 h 598506"/>
                  <a:gd name="csX28" fmla="*/ 0 w 1296565"/>
                  <a:gd name="csY28" fmla="*/ 477063 h 5985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</a:cxnLst>
                <a:rect l="l" t="t" r="r" b="b"/>
                <a:pathLst>
                  <a:path w="1296565" h="598506">
                    <a:moveTo>
                      <a:pt x="0" y="477063"/>
                    </a:moveTo>
                    <a:lnTo>
                      <a:pt x="0" y="354884"/>
                    </a:lnTo>
                    <a:lnTo>
                      <a:pt x="452471" y="354884"/>
                    </a:lnTo>
                    <a:cubicBezTo>
                      <a:pt x="498971" y="354884"/>
                      <a:pt x="536668" y="317187"/>
                      <a:pt x="536668" y="270687"/>
                    </a:cubicBezTo>
                    <a:cubicBezTo>
                      <a:pt x="536545" y="254240"/>
                      <a:pt x="536423" y="237793"/>
                      <a:pt x="536300" y="221346"/>
                    </a:cubicBezTo>
                    <a:cubicBezTo>
                      <a:pt x="536300" y="99100"/>
                      <a:pt x="635400" y="0"/>
                      <a:pt x="757646" y="0"/>
                    </a:cubicBezTo>
                    <a:lnTo>
                      <a:pt x="1075219" y="0"/>
                    </a:lnTo>
                    <a:cubicBezTo>
                      <a:pt x="1197465" y="0"/>
                      <a:pt x="1296565" y="99100"/>
                      <a:pt x="1296565" y="221346"/>
                    </a:cubicBezTo>
                    <a:lnTo>
                      <a:pt x="1296565" y="261422"/>
                    </a:lnTo>
                    <a:lnTo>
                      <a:pt x="1294755" y="261422"/>
                    </a:lnTo>
                    <a:lnTo>
                      <a:pt x="1278150" y="343669"/>
                    </a:lnTo>
                    <a:cubicBezTo>
                      <a:pt x="1250520" y="408994"/>
                      <a:pt x="1192012" y="458078"/>
                      <a:pt x="1120923" y="472625"/>
                    </a:cubicBezTo>
                    <a:lnTo>
                      <a:pt x="1082949" y="476453"/>
                    </a:lnTo>
                    <a:lnTo>
                      <a:pt x="912650" y="477695"/>
                    </a:lnTo>
                    <a:cubicBezTo>
                      <a:pt x="866150" y="477695"/>
                      <a:pt x="828453" y="515391"/>
                      <a:pt x="828453" y="561892"/>
                    </a:cubicBezTo>
                    <a:lnTo>
                      <a:pt x="828453" y="598506"/>
                    </a:lnTo>
                    <a:lnTo>
                      <a:pt x="703220" y="598506"/>
                    </a:lnTo>
                    <a:lnTo>
                      <a:pt x="703220" y="573923"/>
                    </a:lnTo>
                    <a:cubicBezTo>
                      <a:pt x="703220" y="453300"/>
                      <a:pt x="801004" y="355516"/>
                      <a:pt x="921627" y="355516"/>
                    </a:cubicBezTo>
                    <a:lnTo>
                      <a:pt x="1038350" y="355516"/>
                    </a:lnTo>
                    <a:lnTo>
                      <a:pt x="1085883" y="354884"/>
                    </a:lnTo>
                    <a:cubicBezTo>
                      <a:pt x="1132383" y="354884"/>
                      <a:pt x="1170080" y="317188"/>
                      <a:pt x="1170080" y="270687"/>
                    </a:cubicBezTo>
                    <a:lnTo>
                      <a:pt x="1172742" y="212248"/>
                    </a:lnTo>
                    <a:cubicBezTo>
                      <a:pt x="1172742" y="165122"/>
                      <a:pt x="1134538" y="126918"/>
                      <a:pt x="1087412" y="126918"/>
                    </a:cubicBezTo>
                    <a:lnTo>
                      <a:pt x="746102" y="126918"/>
                    </a:lnTo>
                    <a:cubicBezTo>
                      <a:pt x="698976" y="126918"/>
                      <a:pt x="660772" y="165122"/>
                      <a:pt x="660772" y="212248"/>
                    </a:cubicBezTo>
                    <a:cubicBezTo>
                      <a:pt x="661148" y="227717"/>
                      <a:pt x="661525" y="243187"/>
                      <a:pt x="661901" y="258656"/>
                    </a:cubicBezTo>
                    <a:cubicBezTo>
                      <a:pt x="661901" y="379278"/>
                      <a:pt x="564116" y="477063"/>
                      <a:pt x="443493" y="477063"/>
                    </a:cubicBezTo>
                    <a:lnTo>
                      <a:pt x="0" y="4770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" name="四角形: 上の 2 つの角を丸める 2">
                <a:extLst>
                  <a:ext uri="{FF2B5EF4-FFF2-40B4-BE49-F238E27FC236}">
                    <a16:creationId xmlns:a16="http://schemas.microsoft.com/office/drawing/2014/main" id="{2E26A7BA-1F5A-2B63-8B9D-5751E033CB32}"/>
                  </a:ext>
                </a:extLst>
              </p:cNvPr>
              <p:cNvSpPr/>
              <p:nvPr/>
            </p:nvSpPr>
            <p:spPr>
              <a:xfrm>
                <a:off x="608564" y="1196752"/>
                <a:ext cx="984016" cy="1944216"/>
              </a:xfrm>
              <a:prstGeom prst="round2SameRect">
                <a:avLst>
                  <a:gd name="adj1" fmla="val 6600"/>
                  <a:gd name="adj2" fmla="val 0"/>
                </a:avLst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CE9C5BAD-0A6B-6CCC-79E5-5C1A1F9D8F5B}"/>
                  </a:ext>
                </a:extLst>
              </p:cNvPr>
              <p:cNvSpPr/>
              <p:nvPr/>
            </p:nvSpPr>
            <p:spPr>
              <a:xfrm>
                <a:off x="659247" y="1412776"/>
                <a:ext cx="882650" cy="504056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四角形: 上の 2 つの角を丸める 5">
                <a:extLst>
                  <a:ext uri="{FF2B5EF4-FFF2-40B4-BE49-F238E27FC236}">
                    <a16:creationId xmlns:a16="http://schemas.microsoft.com/office/drawing/2014/main" id="{2C9E2B09-51EE-A434-B874-50258A38255B}"/>
                  </a:ext>
                </a:extLst>
              </p:cNvPr>
              <p:cNvSpPr/>
              <p:nvPr/>
            </p:nvSpPr>
            <p:spPr>
              <a:xfrm>
                <a:off x="432024" y="3068960"/>
                <a:ext cx="1337096" cy="72008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ED28418A-4DDA-E591-7E3F-E4712645DDD9}"/>
                  </a:ext>
                </a:extLst>
              </p:cNvPr>
              <p:cNvSpPr/>
              <p:nvPr/>
            </p:nvSpPr>
            <p:spPr>
              <a:xfrm>
                <a:off x="785701" y="1581400"/>
                <a:ext cx="624606" cy="335432"/>
              </a:xfrm>
              <a:custGeom>
                <a:avLst/>
                <a:gdLst>
                  <a:gd name="csX0" fmla="*/ 312303 w 624606"/>
                  <a:gd name="csY0" fmla="*/ 0 h 335432"/>
                  <a:gd name="csX1" fmla="*/ 624606 w 624606"/>
                  <a:gd name="csY1" fmla="*/ 312303 h 335432"/>
                  <a:gd name="csX2" fmla="*/ 622274 w 624606"/>
                  <a:gd name="csY2" fmla="*/ 335432 h 335432"/>
                  <a:gd name="csX3" fmla="*/ 2332 w 624606"/>
                  <a:gd name="csY3" fmla="*/ 335432 h 335432"/>
                  <a:gd name="csX4" fmla="*/ 0 w 624606"/>
                  <a:gd name="csY4" fmla="*/ 312303 h 335432"/>
                  <a:gd name="csX5" fmla="*/ 312303 w 624606"/>
                  <a:gd name="csY5" fmla="*/ 0 h 33543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624606" h="335432">
                    <a:moveTo>
                      <a:pt x="312303" y="0"/>
                    </a:moveTo>
                    <a:cubicBezTo>
                      <a:pt x="484783" y="0"/>
                      <a:pt x="624606" y="139823"/>
                      <a:pt x="624606" y="312303"/>
                    </a:cubicBezTo>
                    <a:lnTo>
                      <a:pt x="622274" y="335432"/>
                    </a:lnTo>
                    <a:lnTo>
                      <a:pt x="2332" y="335432"/>
                    </a:lnTo>
                    <a:lnTo>
                      <a:pt x="0" y="312303"/>
                    </a:lnTo>
                    <a:cubicBezTo>
                      <a:pt x="0" y="139823"/>
                      <a:pt x="139823" y="0"/>
                      <a:pt x="3123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A95F4F34-3EF7-7AB2-0CC0-3553D900FCF3}"/>
                  </a:ext>
                </a:extLst>
              </p:cNvPr>
              <p:cNvSpPr/>
              <p:nvPr/>
            </p:nvSpPr>
            <p:spPr>
              <a:xfrm>
                <a:off x="1028810" y="1471613"/>
                <a:ext cx="144016" cy="373211"/>
              </a:xfrm>
              <a:custGeom>
                <a:avLst/>
                <a:gdLst>
                  <a:gd name="csX0" fmla="*/ 63405 w 144016"/>
                  <a:gd name="csY0" fmla="*/ 0 h 373211"/>
                  <a:gd name="csX1" fmla="*/ 80612 w 144016"/>
                  <a:gd name="csY1" fmla="*/ 0 h 373211"/>
                  <a:gd name="csX2" fmla="*/ 103450 w 144016"/>
                  <a:gd name="csY2" fmla="*/ 242219 h 373211"/>
                  <a:gd name="csX3" fmla="*/ 122925 w 144016"/>
                  <a:gd name="csY3" fmla="*/ 250286 h 373211"/>
                  <a:gd name="csX4" fmla="*/ 144016 w 144016"/>
                  <a:gd name="csY4" fmla="*/ 301203 h 373211"/>
                  <a:gd name="csX5" fmla="*/ 72008 w 144016"/>
                  <a:gd name="csY5" fmla="*/ 373211 h 373211"/>
                  <a:gd name="csX6" fmla="*/ 0 w 144016"/>
                  <a:gd name="csY6" fmla="*/ 301203 h 373211"/>
                  <a:gd name="csX7" fmla="*/ 21091 w 144016"/>
                  <a:gd name="csY7" fmla="*/ 250286 h 373211"/>
                  <a:gd name="csX8" fmla="*/ 40567 w 144016"/>
                  <a:gd name="csY8" fmla="*/ 242218 h 37321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144016" h="373211">
                    <a:moveTo>
                      <a:pt x="63405" y="0"/>
                    </a:moveTo>
                    <a:lnTo>
                      <a:pt x="80612" y="0"/>
                    </a:lnTo>
                    <a:lnTo>
                      <a:pt x="103450" y="242219"/>
                    </a:lnTo>
                    <a:lnTo>
                      <a:pt x="122925" y="250286"/>
                    </a:lnTo>
                    <a:cubicBezTo>
                      <a:pt x="135956" y="263317"/>
                      <a:pt x="144016" y="281319"/>
                      <a:pt x="144016" y="301203"/>
                    </a:cubicBezTo>
                    <a:cubicBezTo>
                      <a:pt x="144016" y="340972"/>
                      <a:pt x="111777" y="373211"/>
                      <a:pt x="72008" y="373211"/>
                    </a:cubicBezTo>
                    <a:cubicBezTo>
                      <a:pt x="32239" y="373211"/>
                      <a:pt x="0" y="340972"/>
                      <a:pt x="0" y="301203"/>
                    </a:cubicBezTo>
                    <a:cubicBezTo>
                      <a:pt x="0" y="281319"/>
                      <a:pt x="8060" y="263317"/>
                      <a:pt x="21091" y="250286"/>
                    </a:cubicBezTo>
                    <a:lnTo>
                      <a:pt x="40567" y="242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0B1E61F9-2588-E83F-D571-12CB32D50DDD}"/>
                  </a:ext>
                </a:extLst>
              </p:cNvPr>
              <p:cNvSpPr/>
              <p:nvPr/>
            </p:nvSpPr>
            <p:spPr>
              <a:xfrm>
                <a:off x="1703115" y="1282959"/>
                <a:ext cx="219379" cy="336650"/>
              </a:xfrm>
              <a:custGeom>
                <a:avLst/>
                <a:gdLst>
                  <a:gd name="csX0" fmla="*/ 178147 w 265348"/>
                  <a:gd name="csY0" fmla="*/ 0 h 407192"/>
                  <a:gd name="csX1" fmla="*/ 265348 w 265348"/>
                  <a:gd name="csY1" fmla="*/ 0 h 407192"/>
                  <a:gd name="csX2" fmla="*/ 265348 w 265348"/>
                  <a:gd name="csY2" fmla="*/ 101798 h 407192"/>
                  <a:gd name="csX3" fmla="*/ 178147 w 265348"/>
                  <a:gd name="csY3" fmla="*/ 101798 h 407192"/>
                  <a:gd name="csX4" fmla="*/ 101798 w 265348"/>
                  <a:gd name="csY4" fmla="*/ 178147 h 407192"/>
                  <a:gd name="csX5" fmla="*/ 101798 w 265348"/>
                  <a:gd name="csY5" fmla="*/ 407192 h 407192"/>
                  <a:gd name="csX6" fmla="*/ 0 w 265348"/>
                  <a:gd name="csY6" fmla="*/ 407192 h 407192"/>
                  <a:gd name="csX7" fmla="*/ 0 w 265348"/>
                  <a:gd name="csY7" fmla="*/ 178147 h 407192"/>
                  <a:gd name="csX8" fmla="*/ 178147 w 265348"/>
                  <a:gd name="csY8" fmla="*/ 0 h 40719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5348" h="407192">
                    <a:moveTo>
                      <a:pt x="178147" y="0"/>
                    </a:moveTo>
                    <a:lnTo>
                      <a:pt x="265348" y="0"/>
                    </a:lnTo>
                    <a:lnTo>
                      <a:pt x="265348" y="101798"/>
                    </a:lnTo>
                    <a:lnTo>
                      <a:pt x="178147" y="101798"/>
                    </a:lnTo>
                    <a:cubicBezTo>
                      <a:pt x="135981" y="101798"/>
                      <a:pt x="101798" y="135981"/>
                      <a:pt x="101798" y="178147"/>
                    </a:cubicBezTo>
                    <a:lnTo>
                      <a:pt x="101798" y="407192"/>
                    </a:lnTo>
                    <a:lnTo>
                      <a:pt x="0" y="407192"/>
                    </a:lnTo>
                    <a:lnTo>
                      <a:pt x="0" y="178147"/>
                    </a:lnTo>
                    <a:cubicBezTo>
                      <a:pt x="0" y="79759"/>
                      <a:pt x="79759" y="0"/>
                      <a:pt x="1781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21BF6A34-7E8C-D8C7-A0A7-5EC562E2BFD1}"/>
                  </a:ext>
                </a:extLst>
              </p:cNvPr>
              <p:cNvSpPr/>
              <p:nvPr/>
            </p:nvSpPr>
            <p:spPr>
              <a:xfrm rot="18900000">
                <a:off x="1860148" y="1643729"/>
                <a:ext cx="98353" cy="209706"/>
              </a:xfrm>
              <a:custGeom>
                <a:avLst/>
                <a:gdLst>
                  <a:gd name="csX0" fmla="*/ 154814 w 261604"/>
                  <a:gd name="csY0" fmla="*/ 0 h 557786"/>
                  <a:gd name="csX1" fmla="*/ 152195 w 261604"/>
                  <a:gd name="csY1" fmla="*/ 41005 h 557786"/>
                  <a:gd name="csX2" fmla="*/ 240858 w 261604"/>
                  <a:gd name="csY2" fmla="*/ 490763 h 557786"/>
                  <a:gd name="csX3" fmla="*/ 261604 w 261604"/>
                  <a:gd name="csY3" fmla="*/ 526939 h 557786"/>
                  <a:gd name="csX4" fmla="*/ 184588 w 261604"/>
                  <a:gd name="csY4" fmla="*/ 557786 h 557786"/>
                  <a:gd name="csX5" fmla="*/ 134066 w 261604"/>
                  <a:gd name="csY5" fmla="*/ 507487 h 557786"/>
                  <a:gd name="csX6" fmla="*/ 5076 w 261604"/>
                  <a:gd name="csY6" fmla="*/ 154380 h 557786"/>
                  <a:gd name="csX7" fmla="*/ 0 w 261604"/>
                  <a:gd name="csY7" fmla="*/ 62008 h 557786"/>
                  <a:gd name="csX8" fmla="*/ 154814 w 261604"/>
                  <a:gd name="csY8" fmla="*/ 0 h 55778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1604" h="557786">
                    <a:moveTo>
                      <a:pt x="154814" y="0"/>
                    </a:moveTo>
                    <a:lnTo>
                      <a:pt x="152195" y="41005"/>
                    </a:lnTo>
                    <a:cubicBezTo>
                      <a:pt x="152195" y="207008"/>
                      <a:pt x="184153" y="365744"/>
                      <a:pt x="240858" y="490763"/>
                    </a:cubicBezTo>
                    <a:lnTo>
                      <a:pt x="261604" y="526939"/>
                    </a:lnTo>
                    <a:lnTo>
                      <a:pt x="184588" y="557786"/>
                    </a:lnTo>
                    <a:lnTo>
                      <a:pt x="134066" y="507487"/>
                    </a:lnTo>
                    <a:cubicBezTo>
                      <a:pt x="68800" y="426610"/>
                      <a:pt x="21418" y="300865"/>
                      <a:pt x="5076" y="154380"/>
                    </a:cubicBezTo>
                    <a:lnTo>
                      <a:pt x="0" y="62008"/>
                    </a:lnTo>
                    <a:lnTo>
                      <a:pt x="15481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2F3773E1-467C-5E46-C071-9C35879277C5}"/>
                  </a:ext>
                </a:extLst>
              </p:cNvPr>
              <p:cNvSpPr/>
              <p:nvPr/>
            </p:nvSpPr>
            <p:spPr>
              <a:xfrm rot="5400000">
                <a:off x="1670687" y="1524246"/>
                <a:ext cx="407192" cy="448675"/>
              </a:xfrm>
              <a:custGeom>
                <a:avLst/>
                <a:gdLst>
                  <a:gd name="csX0" fmla="*/ 57594 w 407192"/>
                  <a:gd name="csY0" fmla="*/ 215845 h 448675"/>
                  <a:gd name="csX1" fmla="*/ 349598 w 407192"/>
                  <a:gd name="csY1" fmla="*/ 215845 h 448675"/>
                  <a:gd name="csX2" fmla="*/ 349598 w 407192"/>
                  <a:gd name="csY2" fmla="*/ 116416 h 448675"/>
                  <a:gd name="csX3" fmla="*/ 290277 w 407192"/>
                  <a:gd name="csY3" fmla="*/ 57095 h 448675"/>
                  <a:gd name="csX4" fmla="*/ 116915 w 407192"/>
                  <a:gd name="csY4" fmla="*/ 57095 h 448675"/>
                  <a:gd name="csX5" fmla="*/ 57594 w 407192"/>
                  <a:gd name="csY5" fmla="*/ 116416 h 448675"/>
                  <a:gd name="csX6" fmla="*/ 0 w 407192"/>
                  <a:gd name="csY6" fmla="*/ 448675 h 448675"/>
                  <a:gd name="csX7" fmla="*/ 0 w 407192"/>
                  <a:gd name="csY7" fmla="*/ 232830 h 448675"/>
                  <a:gd name="csX8" fmla="*/ 0 w 407192"/>
                  <a:gd name="csY8" fmla="*/ 215845 h 448675"/>
                  <a:gd name="csX9" fmla="*/ 0 w 407192"/>
                  <a:gd name="csY9" fmla="*/ 116415 h 448675"/>
                  <a:gd name="csX10" fmla="*/ 116415 w 407192"/>
                  <a:gd name="csY10" fmla="*/ 0 h 448675"/>
                  <a:gd name="csX11" fmla="*/ 290777 w 407192"/>
                  <a:gd name="csY11" fmla="*/ 0 h 448675"/>
                  <a:gd name="csX12" fmla="*/ 407192 w 407192"/>
                  <a:gd name="csY12" fmla="*/ 116415 h 448675"/>
                  <a:gd name="csX13" fmla="*/ 407192 w 407192"/>
                  <a:gd name="csY13" fmla="*/ 215845 h 448675"/>
                  <a:gd name="csX14" fmla="*/ 407192 w 407192"/>
                  <a:gd name="csY14" fmla="*/ 232830 h 448675"/>
                  <a:gd name="csX15" fmla="*/ 407192 w 407192"/>
                  <a:gd name="csY15" fmla="*/ 448675 h 4486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</a:cxnLst>
                <a:rect l="l" t="t" r="r" b="b"/>
                <a:pathLst>
                  <a:path w="407192" h="448675">
                    <a:moveTo>
                      <a:pt x="57594" y="215845"/>
                    </a:moveTo>
                    <a:lnTo>
                      <a:pt x="349598" y="215845"/>
                    </a:lnTo>
                    <a:lnTo>
                      <a:pt x="349598" y="116416"/>
                    </a:lnTo>
                    <a:cubicBezTo>
                      <a:pt x="349598" y="83654"/>
                      <a:pt x="323039" y="57095"/>
                      <a:pt x="290277" y="57095"/>
                    </a:cubicBezTo>
                    <a:lnTo>
                      <a:pt x="116915" y="57095"/>
                    </a:lnTo>
                    <a:cubicBezTo>
                      <a:pt x="84153" y="57095"/>
                      <a:pt x="57594" y="83654"/>
                      <a:pt x="57594" y="116416"/>
                    </a:cubicBezTo>
                    <a:close/>
                    <a:moveTo>
                      <a:pt x="0" y="448675"/>
                    </a:moveTo>
                    <a:lnTo>
                      <a:pt x="0" y="232830"/>
                    </a:lnTo>
                    <a:lnTo>
                      <a:pt x="0" y="215845"/>
                    </a:lnTo>
                    <a:lnTo>
                      <a:pt x="0" y="116415"/>
                    </a:lnTo>
                    <a:cubicBezTo>
                      <a:pt x="0" y="52121"/>
                      <a:pt x="52121" y="0"/>
                      <a:pt x="116415" y="0"/>
                    </a:cubicBezTo>
                    <a:lnTo>
                      <a:pt x="290777" y="0"/>
                    </a:lnTo>
                    <a:cubicBezTo>
                      <a:pt x="355071" y="0"/>
                      <a:pt x="407192" y="52121"/>
                      <a:pt x="407192" y="116415"/>
                    </a:cubicBezTo>
                    <a:lnTo>
                      <a:pt x="407192" y="215845"/>
                    </a:lnTo>
                    <a:lnTo>
                      <a:pt x="407192" y="232830"/>
                    </a:lnTo>
                    <a:lnTo>
                      <a:pt x="407192" y="448675"/>
                    </a:ln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7" name="テキスト ボックス 266">
              <a:extLst>
                <a:ext uri="{FF2B5EF4-FFF2-40B4-BE49-F238E27FC236}">
                  <a16:creationId xmlns:a16="http://schemas.microsoft.com/office/drawing/2014/main" id="{03DE1648-CEF3-BCEB-74A2-6C4B9ABE2F9E}"/>
                </a:ext>
              </a:extLst>
            </p:cNvPr>
            <p:cNvSpPr txBox="1"/>
            <p:nvPr/>
          </p:nvSpPr>
          <p:spPr>
            <a:xfrm>
              <a:off x="1347673" y="2070084"/>
              <a:ext cx="891049" cy="2925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軽　油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22A93D8-86C1-FA89-F7D1-1A06A5962ABA}"/>
              </a:ext>
            </a:extLst>
          </p:cNvPr>
          <p:cNvGrpSpPr/>
          <p:nvPr/>
        </p:nvGrpSpPr>
        <p:grpSpPr>
          <a:xfrm>
            <a:off x="4081358" y="849744"/>
            <a:ext cx="2036088" cy="2435240"/>
            <a:chOff x="4081358" y="849744"/>
            <a:chExt cx="2036088" cy="2435240"/>
          </a:xfrm>
        </p:grpSpPr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4A6DCA0D-CD31-1222-8605-A99F3B018076}"/>
                </a:ext>
              </a:extLst>
            </p:cNvPr>
            <p:cNvGrpSpPr/>
            <p:nvPr/>
          </p:nvGrpSpPr>
          <p:grpSpPr>
            <a:xfrm>
              <a:off x="4081358" y="849744"/>
              <a:ext cx="2036088" cy="2435240"/>
              <a:chOff x="2618497" y="1196752"/>
              <a:chExt cx="1625546" cy="1944216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22FB00D1-B4E5-7F99-851C-CB880E98EC4A}"/>
                  </a:ext>
                </a:extLst>
              </p:cNvPr>
              <p:cNvSpPr/>
              <p:nvPr/>
            </p:nvSpPr>
            <p:spPr>
              <a:xfrm rot="10800000" flipV="1">
                <a:off x="3777916" y="1772816"/>
                <a:ext cx="400503" cy="982087"/>
              </a:xfrm>
              <a:custGeom>
                <a:avLst/>
                <a:gdLst>
                  <a:gd name="csX0" fmla="*/ 103775 w 400503"/>
                  <a:gd name="csY0" fmla="*/ 0 h 982087"/>
                  <a:gd name="csX1" fmla="*/ 1 w 400503"/>
                  <a:gd name="csY1" fmla="*/ 0 h 982087"/>
                  <a:gd name="csX2" fmla="*/ 0 w 400503"/>
                  <a:gd name="csY2" fmla="*/ 840450 h 982087"/>
                  <a:gd name="csX3" fmla="*/ 141637 w 400503"/>
                  <a:gd name="csY3" fmla="*/ 982087 h 982087"/>
                  <a:gd name="csX4" fmla="*/ 153056 w 400503"/>
                  <a:gd name="csY4" fmla="*/ 982087 h 982087"/>
                  <a:gd name="csX5" fmla="*/ 294693 w 400503"/>
                  <a:gd name="csY5" fmla="*/ 840450 h 982087"/>
                  <a:gd name="csX6" fmla="*/ 292597 w 400503"/>
                  <a:gd name="csY6" fmla="*/ 280859 h 982087"/>
                  <a:gd name="csX7" fmla="*/ 333100 w 400503"/>
                  <a:gd name="csY7" fmla="*/ 240356 h 982087"/>
                  <a:gd name="csX8" fmla="*/ 400503 w 400503"/>
                  <a:gd name="csY8" fmla="*/ 240356 h 982087"/>
                  <a:gd name="csX9" fmla="*/ 400503 w 400503"/>
                  <a:gd name="csY9" fmla="*/ 139721 h 982087"/>
                  <a:gd name="csX10" fmla="*/ 333100 w 400503"/>
                  <a:gd name="csY10" fmla="*/ 139720 h 982087"/>
                  <a:gd name="csX11" fmla="*/ 191961 w 400503"/>
                  <a:gd name="csY11" fmla="*/ 280859 h 982087"/>
                  <a:gd name="csX12" fmla="*/ 190918 w 400503"/>
                  <a:gd name="csY12" fmla="*/ 840450 h 982087"/>
                  <a:gd name="csX13" fmla="*/ 153056 w 400503"/>
                  <a:gd name="csY13" fmla="*/ 878312 h 982087"/>
                  <a:gd name="csX14" fmla="*/ 141637 w 400503"/>
                  <a:gd name="csY14" fmla="*/ 878312 h 982087"/>
                  <a:gd name="csX15" fmla="*/ 103775 w 400503"/>
                  <a:gd name="csY15" fmla="*/ 840450 h 98208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</a:cxnLst>
                <a:rect l="l" t="t" r="r" b="b"/>
                <a:pathLst>
                  <a:path w="400503" h="982087">
                    <a:moveTo>
                      <a:pt x="103775" y="0"/>
                    </a:moveTo>
                    <a:lnTo>
                      <a:pt x="1" y="0"/>
                    </a:lnTo>
                    <a:lnTo>
                      <a:pt x="0" y="840450"/>
                    </a:lnTo>
                    <a:cubicBezTo>
                      <a:pt x="0" y="918674"/>
                      <a:pt x="63413" y="982087"/>
                      <a:pt x="141637" y="982087"/>
                    </a:cubicBezTo>
                    <a:lnTo>
                      <a:pt x="153056" y="982087"/>
                    </a:lnTo>
                    <a:cubicBezTo>
                      <a:pt x="231280" y="982087"/>
                      <a:pt x="294693" y="918674"/>
                      <a:pt x="294693" y="840450"/>
                    </a:cubicBezTo>
                    <a:lnTo>
                      <a:pt x="292597" y="280859"/>
                    </a:lnTo>
                    <a:cubicBezTo>
                      <a:pt x="292597" y="258490"/>
                      <a:pt x="310731" y="240356"/>
                      <a:pt x="333100" y="240356"/>
                    </a:cubicBezTo>
                    <a:lnTo>
                      <a:pt x="400503" y="240356"/>
                    </a:lnTo>
                    <a:lnTo>
                      <a:pt x="400503" y="139721"/>
                    </a:lnTo>
                    <a:lnTo>
                      <a:pt x="333100" y="139720"/>
                    </a:lnTo>
                    <a:cubicBezTo>
                      <a:pt x="255151" y="139720"/>
                      <a:pt x="191961" y="202910"/>
                      <a:pt x="191961" y="280859"/>
                    </a:cubicBezTo>
                    <a:cubicBezTo>
                      <a:pt x="191613" y="467390"/>
                      <a:pt x="191266" y="653920"/>
                      <a:pt x="190918" y="840450"/>
                    </a:cubicBezTo>
                    <a:cubicBezTo>
                      <a:pt x="190918" y="861361"/>
                      <a:pt x="173967" y="878312"/>
                      <a:pt x="153056" y="878312"/>
                    </a:cubicBezTo>
                    <a:lnTo>
                      <a:pt x="141637" y="878312"/>
                    </a:lnTo>
                    <a:cubicBezTo>
                      <a:pt x="120726" y="878312"/>
                      <a:pt x="103775" y="861361"/>
                      <a:pt x="103775" y="84045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3CCEDBB0-B447-9FD4-4E1C-5CD7A77743D6}"/>
                  </a:ext>
                </a:extLst>
              </p:cNvPr>
              <p:cNvSpPr/>
              <p:nvPr/>
            </p:nvSpPr>
            <p:spPr>
              <a:xfrm>
                <a:off x="2713709" y="1196752"/>
                <a:ext cx="1080120" cy="1944216"/>
              </a:xfrm>
              <a:prstGeom prst="round2Same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8CF27F40-0B61-5E38-A6E0-242D9F1BD34D}"/>
                  </a:ext>
                </a:extLst>
              </p:cNvPr>
              <p:cNvSpPr/>
              <p:nvPr/>
            </p:nvSpPr>
            <p:spPr>
              <a:xfrm>
                <a:off x="2618497" y="3004412"/>
                <a:ext cx="1270544" cy="1365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A0C9A218-3DBF-D6CC-5641-C6688541098B}"/>
                  </a:ext>
                </a:extLst>
              </p:cNvPr>
              <p:cNvSpPr/>
              <p:nvPr/>
            </p:nvSpPr>
            <p:spPr>
              <a:xfrm flipV="1">
                <a:off x="2791639" y="1412776"/>
                <a:ext cx="924260" cy="544961"/>
              </a:xfrm>
              <a:custGeom>
                <a:avLst/>
                <a:gdLst>
                  <a:gd name="csX0" fmla="*/ 462130 w 924260"/>
                  <a:gd name="csY0" fmla="*/ 544961 h 544961"/>
                  <a:gd name="csX1" fmla="*/ 917236 w 924260"/>
                  <a:gd name="csY1" fmla="*/ 429724 h 544961"/>
                  <a:gd name="csX2" fmla="*/ 924260 w 924260"/>
                  <a:gd name="csY2" fmla="*/ 425457 h 544961"/>
                  <a:gd name="csX3" fmla="*/ 703323 w 924260"/>
                  <a:gd name="csY3" fmla="*/ 0 h 544961"/>
                  <a:gd name="csX4" fmla="*/ 647952 w 924260"/>
                  <a:gd name="csY4" fmla="*/ 30054 h 544961"/>
                  <a:gd name="csX5" fmla="*/ 462130 w 924260"/>
                  <a:gd name="csY5" fmla="*/ 67570 h 544961"/>
                  <a:gd name="csX6" fmla="*/ 276308 w 924260"/>
                  <a:gd name="csY6" fmla="*/ 30054 h 544961"/>
                  <a:gd name="csX7" fmla="*/ 220937 w 924260"/>
                  <a:gd name="csY7" fmla="*/ 0 h 544961"/>
                  <a:gd name="csX8" fmla="*/ 0 w 924260"/>
                  <a:gd name="csY8" fmla="*/ 425457 h 544961"/>
                  <a:gd name="csX9" fmla="*/ 7024 w 924260"/>
                  <a:gd name="csY9" fmla="*/ 429724 h 544961"/>
                  <a:gd name="csX10" fmla="*/ 462130 w 924260"/>
                  <a:gd name="csY10" fmla="*/ 544961 h 5449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924260" h="544961">
                    <a:moveTo>
                      <a:pt x="462130" y="544961"/>
                    </a:moveTo>
                    <a:cubicBezTo>
                      <a:pt x="626915" y="544961"/>
                      <a:pt x="781950" y="503216"/>
                      <a:pt x="917236" y="429724"/>
                    </a:cubicBezTo>
                    <a:lnTo>
                      <a:pt x="924260" y="425457"/>
                    </a:lnTo>
                    <a:lnTo>
                      <a:pt x="703323" y="0"/>
                    </a:lnTo>
                    <a:lnTo>
                      <a:pt x="647952" y="30054"/>
                    </a:lnTo>
                    <a:cubicBezTo>
                      <a:pt x="590838" y="54212"/>
                      <a:pt x="528044" y="67570"/>
                      <a:pt x="462130" y="67570"/>
                    </a:cubicBezTo>
                    <a:cubicBezTo>
                      <a:pt x="396216" y="67570"/>
                      <a:pt x="333422" y="54212"/>
                      <a:pt x="276308" y="30054"/>
                    </a:cubicBezTo>
                    <a:lnTo>
                      <a:pt x="220937" y="0"/>
                    </a:lnTo>
                    <a:lnTo>
                      <a:pt x="0" y="425457"/>
                    </a:lnTo>
                    <a:lnTo>
                      <a:pt x="7024" y="429724"/>
                    </a:lnTo>
                    <a:cubicBezTo>
                      <a:pt x="142310" y="503216"/>
                      <a:pt x="297345" y="544961"/>
                      <a:pt x="462130" y="544961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99AD35E0-6BCD-B20D-D781-7C6F26E363D5}"/>
                  </a:ext>
                </a:extLst>
              </p:cNvPr>
              <p:cNvSpPr/>
              <p:nvPr/>
            </p:nvSpPr>
            <p:spPr>
              <a:xfrm flipV="1">
                <a:off x="2947620" y="1581400"/>
                <a:ext cx="612297" cy="376337"/>
              </a:xfrm>
              <a:custGeom>
                <a:avLst/>
                <a:gdLst>
                  <a:gd name="csX0" fmla="*/ 306148 w 612297"/>
                  <a:gd name="csY0" fmla="*/ 376337 h 376337"/>
                  <a:gd name="csX1" fmla="*/ 612106 w 612297"/>
                  <a:gd name="csY1" fmla="*/ 126974 h 376337"/>
                  <a:gd name="csX2" fmla="*/ 612297 w 612297"/>
                  <a:gd name="csY2" fmla="*/ 125085 h 376337"/>
                  <a:gd name="csX3" fmla="*/ 547341 w 612297"/>
                  <a:gd name="csY3" fmla="*/ 0 h 376337"/>
                  <a:gd name="csX4" fmla="*/ 491970 w 612297"/>
                  <a:gd name="csY4" fmla="*/ 30054 h 376337"/>
                  <a:gd name="csX5" fmla="*/ 306148 w 612297"/>
                  <a:gd name="csY5" fmla="*/ 67570 h 376337"/>
                  <a:gd name="csX6" fmla="*/ 120326 w 612297"/>
                  <a:gd name="csY6" fmla="*/ 30054 h 376337"/>
                  <a:gd name="csX7" fmla="*/ 64955 w 612297"/>
                  <a:gd name="csY7" fmla="*/ 0 h 376337"/>
                  <a:gd name="csX8" fmla="*/ 0 w 612297"/>
                  <a:gd name="csY8" fmla="*/ 125085 h 376337"/>
                  <a:gd name="csX9" fmla="*/ 190 w 612297"/>
                  <a:gd name="csY9" fmla="*/ 126974 h 376337"/>
                  <a:gd name="csX10" fmla="*/ 306148 w 612297"/>
                  <a:gd name="csY10" fmla="*/ 376337 h 37633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612297" h="376337">
                    <a:moveTo>
                      <a:pt x="306148" y="376337"/>
                    </a:moveTo>
                    <a:cubicBezTo>
                      <a:pt x="457068" y="376337"/>
                      <a:pt x="582985" y="269285"/>
                      <a:pt x="612106" y="126974"/>
                    </a:cubicBezTo>
                    <a:lnTo>
                      <a:pt x="612297" y="125085"/>
                    </a:lnTo>
                    <a:lnTo>
                      <a:pt x="547341" y="0"/>
                    </a:lnTo>
                    <a:lnTo>
                      <a:pt x="491970" y="30054"/>
                    </a:lnTo>
                    <a:cubicBezTo>
                      <a:pt x="434856" y="54212"/>
                      <a:pt x="372062" y="67570"/>
                      <a:pt x="306148" y="67570"/>
                    </a:cubicBezTo>
                    <a:cubicBezTo>
                      <a:pt x="240234" y="67570"/>
                      <a:pt x="177440" y="54212"/>
                      <a:pt x="120326" y="30054"/>
                    </a:cubicBezTo>
                    <a:lnTo>
                      <a:pt x="64955" y="0"/>
                    </a:lnTo>
                    <a:lnTo>
                      <a:pt x="0" y="125085"/>
                    </a:lnTo>
                    <a:lnTo>
                      <a:pt x="190" y="126974"/>
                    </a:lnTo>
                    <a:cubicBezTo>
                      <a:pt x="29311" y="269285"/>
                      <a:pt x="155228" y="376337"/>
                      <a:pt x="306148" y="37633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DACDDBD3-3A15-F006-4592-0AB803656A15}"/>
                  </a:ext>
                </a:extLst>
              </p:cNvPr>
              <p:cNvSpPr/>
              <p:nvPr/>
            </p:nvSpPr>
            <p:spPr>
              <a:xfrm>
                <a:off x="3181761" y="1471613"/>
                <a:ext cx="144016" cy="373211"/>
              </a:xfrm>
              <a:custGeom>
                <a:avLst/>
                <a:gdLst>
                  <a:gd name="csX0" fmla="*/ 63405 w 144016"/>
                  <a:gd name="csY0" fmla="*/ 0 h 373211"/>
                  <a:gd name="csX1" fmla="*/ 80612 w 144016"/>
                  <a:gd name="csY1" fmla="*/ 0 h 373211"/>
                  <a:gd name="csX2" fmla="*/ 103450 w 144016"/>
                  <a:gd name="csY2" fmla="*/ 242219 h 373211"/>
                  <a:gd name="csX3" fmla="*/ 122925 w 144016"/>
                  <a:gd name="csY3" fmla="*/ 250286 h 373211"/>
                  <a:gd name="csX4" fmla="*/ 144016 w 144016"/>
                  <a:gd name="csY4" fmla="*/ 301203 h 373211"/>
                  <a:gd name="csX5" fmla="*/ 72008 w 144016"/>
                  <a:gd name="csY5" fmla="*/ 373211 h 373211"/>
                  <a:gd name="csX6" fmla="*/ 0 w 144016"/>
                  <a:gd name="csY6" fmla="*/ 301203 h 373211"/>
                  <a:gd name="csX7" fmla="*/ 21091 w 144016"/>
                  <a:gd name="csY7" fmla="*/ 250286 h 373211"/>
                  <a:gd name="csX8" fmla="*/ 40567 w 144016"/>
                  <a:gd name="csY8" fmla="*/ 242218 h 37321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144016" h="373211">
                    <a:moveTo>
                      <a:pt x="63405" y="0"/>
                    </a:moveTo>
                    <a:lnTo>
                      <a:pt x="80612" y="0"/>
                    </a:lnTo>
                    <a:lnTo>
                      <a:pt x="103450" y="242219"/>
                    </a:lnTo>
                    <a:lnTo>
                      <a:pt x="122925" y="250286"/>
                    </a:lnTo>
                    <a:cubicBezTo>
                      <a:pt x="135956" y="263317"/>
                      <a:pt x="144016" y="281319"/>
                      <a:pt x="144016" y="301203"/>
                    </a:cubicBezTo>
                    <a:cubicBezTo>
                      <a:pt x="144016" y="340972"/>
                      <a:pt x="111777" y="373211"/>
                      <a:pt x="72008" y="373211"/>
                    </a:cubicBezTo>
                    <a:cubicBezTo>
                      <a:pt x="32239" y="373211"/>
                      <a:pt x="0" y="340972"/>
                      <a:pt x="0" y="301203"/>
                    </a:cubicBezTo>
                    <a:cubicBezTo>
                      <a:pt x="0" y="281319"/>
                      <a:pt x="8060" y="263317"/>
                      <a:pt x="21091" y="250286"/>
                    </a:cubicBezTo>
                    <a:lnTo>
                      <a:pt x="40567" y="242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877A3300-BD55-327F-AB65-666A763F16C8}"/>
                  </a:ext>
                </a:extLst>
              </p:cNvPr>
              <p:cNvSpPr/>
              <p:nvPr/>
            </p:nvSpPr>
            <p:spPr>
              <a:xfrm>
                <a:off x="3948425" y="1260734"/>
                <a:ext cx="208421" cy="284251"/>
              </a:xfrm>
              <a:custGeom>
                <a:avLst/>
                <a:gdLst>
                  <a:gd name="csX0" fmla="*/ 48871 w 431465"/>
                  <a:gd name="csY0" fmla="*/ 0 h 588445"/>
                  <a:gd name="csX1" fmla="*/ 431465 w 431465"/>
                  <a:gd name="csY1" fmla="*/ 585713 h 588445"/>
                  <a:gd name="csX2" fmla="*/ 316076 w 431465"/>
                  <a:gd name="csY2" fmla="*/ 588445 h 588445"/>
                  <a:gd name="csX3" fmla="*/ 0 w 431465"/>
                  <a:gd name="csY3" fmla="*/ 104564 h 588445"/>
                  <a:gd name="csX4" fmla="*/ 48871 w 431465"/>
                  <a:gd name="csY4" fmla="*/ 0 h 58844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1465" h="588445">
                    <a:moveTo>
                      <a:pt x="48871" y="0"/>
                    </a:moveTo>
                    <a:cubicBezTo>
                      <a:pt x="277273" y="106751"/>
                      <a:pt x="425497" y="333666"/>
                      <a:pt x="431465" y="585713"/>
                    </a:cubicBezTo>
                    <a:lnTo>
                      <a:pt x="316076" y="588445"/>
                    </a:lnTo>
                    <a:cubicBezTo>
                      <a:pt x="311146" y="380219"/>
                      <a:pt x="188693" y="192755"/>
                      <a:pt x="0" y="104564"/>
                    </a:cubicBezTo>
                    <a:lnTo>
                      <a:pt x="48871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2DF41F9D-75E7-4900-236E-75FA11F2CC08}"/>
                  </a:ext>
                </a:extLst>
              </p:cNvPr>
              <p:cNvSpPr/>
              <p:nvPr/>
            </p:nvSpPr>
            <p:spPr>
              <a:xfrm>
                <a:off x="4011827" y="1523308"/>
                <a:ext cx="232216" cy="393524"/>
              </a:xfrm>
              <a:custGeom>
                <a:avLst/>
                <a:gdLst>
                  <a:gd name="csX0" fmla="*/ 61314 w 232216"/>
                  <a:gd name="csY0" fmla="*/ 0 h 393524"/>
                  <a:gd name="csX1" fmla="*/ 170902 w 232216"/>
                  <a:gd name="csY1" fmla="*/ 0 h 393524"/>
                  <a:gd name="csX2" fmla="*/ 170902 w 232216"/>
                  <a:gd name="csY2" fmla="*/ 37452 h 393524"/>
                  <a:gd name="csX3" fmla="*/ 171734 w 232216"/>
                  <a:gd name="csY3" fmla="*/ 37620 h 393524"/>
                  <a:gd name="csX4" fmla="*/ 232216 w 232216"/>
                  <a:gd name="csY4" fmla="*/ 128867 h 393524"/>
                  <a:gd name="csX5" fmla="*/ 232216 w 232216"/>
                  <a:gd name="csY5" fmla="*/ 294495 h 393524"/>
                  <a:gd name="csX6" fmla="*/ 133187 w 232216"/>
                  <a:gd name="csY6" fmla="*/ 393524 h 393524"/>
                  <a:gd name="csX7" fmla="*/ 99029 w 232216"/>
                  <a:gd name="csY7" fmla="*/ 393524 h 393524"/>
                  <a:gd name="csX8" fmla="*/ 0 w 232216"/>
                  <a:gd name="csY8" fmla="*/ 294495 h 393524"/>
                  <a:gd name="csX9" fmla="*/ 0 w 232216"/>
                  <a:gd name="csY9" fmla="*/ 128867 h 393524"/>
                  <a:gd name="csX10" fmla="*/ 60482 w 232216"/>
                  <a:gd name="csY10" fmla="*/ 37620 h 393524"/>
                  <a:gd name="csX11" fmla="*/ 61314 w 232216"/>
                  <a:gd name="csY11" fmla="*/ 37452 h 39352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232216" h="393524">
                    <a:moveTo>
                      <a:pt x="61314" y="0"/>
                    </a:moveTo>
                    <a:lnTo>
                      <a:pt x="170902" y="0"/>
                    </a:lnTo>
                    <a:lnTo>
                      <a:pt x="170902" y="37452"/>
                    </a:lnTo>
                    <a:lnTo>
                      <a:pt x="171734" y="37620"/>
                    </a:lnTo>
                    <a:cubicBezTo>
                      <a:pt x="207277" y="52654"/>
                      <a:pt x="232216" y="87848"/>
                      <a:pt x="232216" y="128867"/>
                    </a:cubicBezTo>
                    <a:lnTo>
                      <a:pt x="232216" y="294495"/>
                    </a:lnTo>
                    <a:cubicBezTo>
                      <a:pt x="232216" y="349187"/>
                      <a:pt x="187879" y="393524"/>
                      <a:pt x="133187" y="393524"/>
                    </a:cubicBezTo>
                    <a:lnTo>
                      <a:pt x="99029" y="393524"/>
                    </a:lnTo>
                    <a:cubicBezTo>
                      <a:pt x="44337" y="393524"/>
                      <a:pt x="0" y="349187"/>
                      <a:pt x="0" y="294495"/>
                    </a:cubicBezTo>
                    <a:lnTo>
                      <a:pt x="0" y="128867"/>
                    </a:lnTo>
                    <a:cubicBezTo>
                      <a:pt x="0" y="87848"/>
                      <a:pt x="24939" y="52654"/>
                      <a:pt x="60482" y="37620"/>
                    </a:cubicBezTo>
                    <a:lnTo>
                      <a:pt x="61314" y="37452"/>
                    </a:ln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8" name="テキスト ボックス 267">
              <a:extLst>
                <a:ext uri="{FF2B5EF4-FFF2-40B4-BE49-F238E27FC236}">
                  <a16:creationId xmlns:a16="http://schemas.microsoft.com/office/drawing/2014/main" id="{E4FA4333-6401-02D4-E0B3-25ED0ECDEC30}"/>
                </a:ext>
              </a:extLst>
            </p:cNvPr>
            <p:cNvSpPr txBox="1"/>
            <p:nvPr/>
          </p:nvSpPr>
          <p:spPr>
            <a:xfrm>
              <a:off x="4424248" y="2070084"/>
              <a:ext cx="891049" cy="2925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軽　油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086AEB7-7F3E-5F3F-C45E-8E354BEEBCDB}"/>
              </a:ext>
            </a:extLst>
          </p:cNvPr>
          <p:cNvGrpSpPr/>
          <p:nvPr/>
        </p:nvGrpSpPr>
        <p:grpSpPr>
          <a:xfrm>
            <a:off x="7185248" y="849744"/>
            <a:ext cx="2094046" cy="2455678"/>
            <a:chOff x="7185248" y="849744"/>
            <a:chExt cx="2094046" cy="2455678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DBD1281F-C37F-5ABA-9160-5C990AF5DA6A}"/>
                </a:ext>
              </a:extLst>
            </p:cNvPr>
            <p:cNvGrpSpPr/>
            <p:nvPr/>
          </p:nvGrpSpPr>
          <p:grpSpPr>
            <a:xfrm>
              <a:off x="7185248" y="849744"/>
              <a:ext cx="2094046" cy="2455678"/>
              <a:chOff x="4598269" y="1196752"/>
              <a:chExt cx="1671818" cy="196053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A4A22562-7195-DD7F-9CF1-B20E0CCD3D4E}"/>
                  </a:ext>
                </a:extLst>
              </p:cNvPr>
              <p:cNvSpPr/>
              <p:nvPr/>
            </p:nvSpPr>
            <p:spPr>
              <a:xfrm rot="18900000">
                <a:off x="6130202" y="1950352"/>
                <a:ext cx="50573" cy="107830"/>
              </a:xfrm>
              <a:custGeom>
                <a:avLst/>
                <a:gdLst>
                  <a:gd name="csX0" fmla="*/ 154814 w 261604"/>
                  <a:gd name="csY0" fmla="*/ 0 h 557786"/>
                  <a:gd name="csX1" fmla="*/ 152195 w 261604"/>
                  <a:gd name="csY1" fmla="*/ 41005 h 557786"/>
                  <a:gd name="csX2" fmla="*/ 240858 w 261604"/>
                  <a:gd name="csY2" fmla="*/ 490763 h 557786"/>
                  <a:gd name="csX3" fmla="*/ 261604 w 261604"/>
                  <a:gd name="csY3" fmla="*/ 526939 h 557786"/>
                  <a:gd name="csX4" fmla="*/ 184588 w 261604"/>
                  <a:gd name="csY4" fmla="*/ 557786 h 557786"/>
                  <a:gd name="csX5" fmla="*/ 134066 w 261604"/>
                  <a:gd name="csY5" fmla="*/ 507487 h 557786"/>
                  <a:gd name="csX6" fmla="*/ 5076 w 261604"/>
                  <a:gd name="csY6" fmla="*/ 154380 h 557786"/>
                  <a:gd name="csX7" fmla="*/ 0 w 261604"/>
                  <a:gd name="csY7" fmla="*/ 62008 h 557786"/>
                  <a:gd name="csX8" fmla="*/ 154814 w 261604"/>
                  <a:gd name="csY8" fmla="*/ 0 h 55778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1604" h="557786">
                    <a:moveTo>
                      <a:pt x="154814" y="0"/>
                    </a:moveTo>
                    <a:lnTo>
                      <a:pt x="152195" y="41005"/>
                    </a:lnTo>
                    <a:cubicBezTo>
                      <a:pt x="152195" y="207008"/>
                      <a:pt x="184153" y="365744"/>
                      <a:pt x="240858" y="490763"/>
                    </a:cubicBezTo>
                    <a:lnTo>
                      <a:pt x="261604" y="526939"/>
                    </a:lnTo>
                    <a:lnTo>
                      <a:pt x="184588" y="557786"/>
                    </a:lnTo>
                    <a:lnTo>
                      <a:pt x="134066" y="507487"/>
                    </a:lnTo>
                    <a:cubicBezTo>
                      <a:pt x="68800" y="426610"/>
                      <a:pt x="21418" y="300865"/>
                      <a:pt x="5076" y="154380"/>
                    </a:cubicBezTo>
                    <a:lnTo>
                      <a:pt x="0" y="62008"/>
                    </a:lnTo>
                    <a:lnTo>
                      <a:pt x="15481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ED2CCC13-60C7-1227-9697-29270AF316CB}"/>
                  </a:ext>
                </a:extLst>
              </p:cNvPr>
              <p:cNvSpPr/>
              <p:nvPr/>
            </p:nvSpPr>
            <p:spPr>
              <a:xfrm rot="5400000" flipH="1">
                <a:off x="5197807" y="2007630"/>
                <a:ext cx="1226120" cy="490186"/>
              </a:xfrm>
              <a:custGeom>
                <a:avLst/>
                <a:gdLst>
                  <a:gd name="csX0" fmla="*/ 1226120 w 1226120"/>
                  <a:gd name="csY0" fmla="*/ 380568 h 530226"/>
                  <a:gd name="csX1" fmla="*/ 1140527 w 1226120"/>
                  <a:gd name="csY1" fmla="*/ 251438 h 530226"/>
                  <a:gd name="csX2" fmla="*/ 1086370 w 1226120"/>
                  <a:gd name="csY2" fmla="*/ 240505 h 530226"/>
                  <a:gd name="csX3" fmla="*/ 1086370 w 1226120"/>
                  <a:gd name="csY3" fmla="*/ 240244 h 530226"/>
                  <a:gd name="csX4" fmla="*/ 140143 w 1226120"/>
                  <a:gd name="csY4" fmla="*/ 240244 h 530226"/>
                  <a:gd name="csX5" fmla="*/ 80082 w 1226120"/>
                  <a:gd name="csY5" fmla="*/ 180183 h 530226"/>
                  <a:gd name="csX6" fmla="*/ 140143 w 1226120"/>
                  <a:gd name="csY6" fmla="*/ 120122 h 530226"/>
                  <a:gd name="csX7" fmla="*/ 734696 w 1226120"/>
                  <a:gd name="csY7" fmla="*/ 120122 h 530226"/>
                  <a:gd name="csX8" fmla="*/ 734696 w 1226120"/>
                  <a:gd name="csY8" fmla="*/ 160163 h 530226"/>
                  <a:gd name="csX9" fmla="*/ 814778 w 1226120"/>
                  <a:gd name="csY9" fmla="*/ 80081 h 530226"/>
                  <a:gd name="csX10" fmla="*/ 734696 w 1226120"/>
                  <a:gd name="csY10" fmla="*/ 0 h 530226"/>
                  <a:gd name="csX11" fmla="*/ 734696 w 1226120"/>
                  <a:gd name="csY11" fmla="*/ 40041 h 530226"/>
                  <a:gd name="csX12" fmla="*/ 140143 w 1226120"/>
                  <a:gd name="csY12" fmla="*/ 40040 h 530226"/>
                  <a:gd name="csX13" fmla="*/ 0 w 1226120"/>
                  <a:gd name="csY13" fmla="*/ 180183 h 530226"/>
                  <a:gd name="csX14" fmla="*/ 140143 w 1226120"/>
                  <a:gd name="csY14" fmla="*/ 320326 h 530226"/>
                  <a:gd name="csX15" fmla="*/ 1080838 w 1226120"/>
                  <a:gd name="csY15" fmla="*/ 320326 h 530226"/>
                  <a:gd name="csX16" fmla="*/ 1080838 w 1226120"/>
                  <a:gd name="csY16" fmla="*/ 322636 h 530226"/>
                  <a:gd name="csX17" fmla="*/ 1085977 w 1226120"/>
                  <a:gd name="csY17" fmla="*/ 320507 h 530226"/>
                  <a:gd name="csX18" fmla="*/ 1146038 w 1226120"/>
                  <a:gd name="csY18" fmla="*/ 380568 h 530226"/>
                  <a:gd name="csX19" fmla="*/ 1146038 w 1226120"/>
                  <a:gd name="csY19" fmla="*/ 530226 h 530226"/>
                  <a:gd name="csX20" fmla="*/ 1226120 w 1226120"/>
                  <a:gd name="csY20" fmla="*/ 530226 h 530226"/>
                  <a:gd name="csX0" fmla="*/ 1226120 w 1226120"/>
                  <a:gd name="csY0" fmla="*/ 380568 h 530226"/>
                  <a:gd name="csX1" fmla="*/ 1140527 w 1226120"/>
                  <a:gd name="csY1" fmla="*/ 251438 h 530226"/>
                  <a:gd name="csX2" fmla="*/ 1086370 w 1226120"/>
                  <a:gd name="csY2" fmla="*/ 240505 h 530226"/>
                  <a:gd name="csX3" fmla="*/ 1086370 w 1226120"/>
                  <a:gd name="csY3" fmla="*/ 240244 h 530226"/>
                  <a:gd name="csX4" fmla="*/ 140143 w 1226120"/>
                  <a:gd name="csY4" fmla="*/ 240244 h 530226"/>
                  <a:gd name="csX5" fmla="*/ 80082 w 1226120"/>
                  <a:gd name="csY5" fmla="*/ 180183 h 530226"/>
                  <a:gd name="csX6" fmla="*/ 140143 w 1226120"/>
                  <a:gd name="csY6" fmla="*/ 120122 h 530226"/>
                  <a:gd name="csX7" fmla="*/ 734696 w 1226120"/>
                  <a:gd name="csY7" fmla="*/ 120122 h 530226"/>
                  <a:gd name="csX8" fmla="*/ 734696 w 1226120"/>
                  <a:gd name="csY8" fmla="*/ 160163 h 530226"/>
                  <a:gd name="csX9" fmla="*/ 814778 w 1226120"/>
                  <a:gd name="csY9" fmla="*/ 80081 h 530226"/>
                  <a:gd name="csX10" fmla="*/ 734696 w 1226120"/>
                  <a:gd name="csY10" fmla="*/ 0 h 530226"/>
                  <a:gd name="csX11" fmla="*/ 734696 w 1226120"/>
                  <a:gd name="csY11" fmla="*/ 40041 h 530226"/>
                  <a:gd name="csX12" fmla="*/ 140143 w 1226120"/>
                  <a:gd name="csY12" fmla="*/ 40040 h 530226"/>
                  <a:gd name="csX13" fmla="*/ 0 w 1226120"/>
                  <a:gd name="csY13" fmla="*/ 180183 h 530226"/>
                  <a:gd name="csX14" fmla="*/ 140143 w 1226120"/>
                  <a:gd name="csY14" fmla="*/ 320326 h 530226"/>
                  <a:gd name="csX15" fmla="*/ 1080838 w 1226120"/>
                  <a:gd name="csY15" fmla="*/ 320326 h 530226"/>
                  <a:gd name="csX16" fmla="*/ 1085977 w 1226120"/>
                  <a:gd name="csY16" fmla="*/ 320507 h 530226"/>
                  <a:gd name="csX17" fmla="*/ 1146038 w 1226120"/>
                  <a:gd name="csY17" fmla="*/ 380568 h 530226"/>
                  <a:gd name="csX18" fmla="*/ 1146038 w 1226120"/>
                  <a:gd name="csY18" fmla="*/ 530226 h 530226"/>
                  <a:gd name="csX19" fmla="*/ 1226120 w 1226120"/>
                  <a:gd name="csY19" fmla="*/ 530226 h 530226"/>
                  <a:gd name="csX20" fmla="*/ 1226120 w 1226120"/>
                  <a:gd name="csY20" fmla="*/ 380568 h 530226"/>
                  <a:gd name="csX0" fmla="*/ 1226120 w 1226120"/>
                  <a:gd name="csY0" fmla="*/ 380568 h 530226"/>
                  <a:gd name="csX1" fmla="*/ 1140527 w 1226120"/>
                  <a:gd name="csY1" fmla="*/ 251438 h 530226"/>
                  <a:gd name="csX2" fmla="*/ 1086370 w 1226120"/>
                  <a:gd name="csY2" fmla="*/ 240505 h 530226"/>
                  <a:gd name="csX3" fmla="*/ 1086370 w 1226120"/>
                  <a:gd name="csY3" fmla="*/ 240244 h 530226"/>
                  <a:gd name="csX4" fmla="*/ 140143 w 1226120"/>
                  <a:gd name="csY4" fmla="*/ 240244 h 530226"/>
                  <a:gd name="csX5" fmla="*/ 80082 w 1226120"/>
                  <a:gd name="csY5" fmla="*/ 180183 h 530226"/>
                  <a:gd name="csX6" fmla="*/ 140143 w 1226120"/>
                  <a:gd name="csY6" fmla="*/ 120122 h 530226"/>
                  <a:gd name="csX7" fmla="*/ 734696 w 1226120"/>
                  <a:gd name="csY7" fmla="*/ 120122 h 530226"/>
                  <a:gd name="csX8" fmla="*/ 734696 w 1226120"/>
                  <a:gd name="csY8" fmla="*/ 160163 h 530226"/>
                  <a:gd name="csX9" fmla="*/ 814778 w 1226120"/>
                  <a:gd name="csY9" fmla="*/ 80081 h 530226"/>
                  <a:gd name="csX10" fmla="*/ 734696 w 1226120"/>
                  <a:gd name="csY10" fmla="*/ 0 h 530226"/>
                  <a:gd name="csX11" fmla="*/ 734696 w 1226120"/>
                  <a:gd name="csY11" fmla="*/ 40041 h 530226"/>
                  <a:gd name="csX12" fmla="*/ 140143 w 1226120"/>
                  <a:gd name="csY12" fmla="*/ 40040 h 530226"/>
                  <a:gd name="csX13" fmla="*/ 0 w 1226120"/>
                  <a:gd name="csY13" fmla="*/ 180183 h 530226"/>
                  <a:gd name="csX14" fmla="*/ 140143 w 1226120"/>
                  <a:gd name="csY14" fmla="*/ 320326 h 530226"/>
                  <a:gd name="csX15" fmla="*/ 1085977 w 1226120"/>
                  <a:gd name="csY15" fmla="*/ 320507 h 530226"/>
                  <a:gd name="csX16" fmla="*/ 1146038 w 1226120"/>
                  <a:gd name="csY16" fmla="*/ 380568 h 530226"/>
                  <a:gd name="csX17" fmla="*/ 1146038 w 1226120"/>
                  <a:gd name="csY17" fmla="*/ 530226 h 530226"/>
                  <a:gd name="csX18" fmla="*/ 1226120 w 1226120"/>
                  <a:gd name="csY18" fmla="*/ 530226 h 530226"/>
                  <a:gd name="csX19" fmla="*/ 1226120 w 1226120"/>
                  <a:gd name="csY19" fmla="*/ 380568 h 530226"/>
                  <a:gd name="csX0" fmla="*/ 1226120 w 1226120"/>
                  <a:gd name="csY0" fmla="*/ 380568 h 530226"/>
                  <a:gd name="csX1" fmla="*/ 1140527 w 1226120"/>
                  <a:gd name="csY1" fmla="*/ 251438 h 530226"/>
                  <a:gd name="csX2" fmla="*/ 1086370 w 1226120"/>
                  <a:gd name="csY2" fmla="*/ 240505 h 530226"/>
                  <a:gd name="csX3" fmla="*/ 140143 w 1226120"/>
                  <a:gd name="csY3" fmla="*/ 240244 h 530226"/>
                  <a:gd name="csX4" fmla="*/ 80082 w 1226120"/>
                  <a:gd name="csY4" fmla="*/ 180183 h 530226"/>
                  <a:gd name="csX5" fmla="*/ 140143 w 1226120"/>
                  <a:gd name="csY5" fmla="*/ 120122 h 530226"/>
                  <a:gd name="csX6" fmla="*/ 734696 w 1226120"/>
                  <a:gd name="csY6" fmla="*/ 120122 h 530226"/>
                  <a:gd name="csX7" fmla="*/ 734696 w 1226120"/>
                  <a:gd name="csY7" fmla="*/ 160163 h 530226"/>
                  <a:gd name="csX8" fmla="*/ 814778 w 1226120"/>
                  <a:gd name="csY8" fmla="*/ 80081 h 530226"/>
                  <a:gd name="csX9" fmla="*/ 734696 w 1226120"/>
                  <a:gd name="csY9" fmla="*/ 0 h 530226"/>
                  <a:gd name="csX10" fmla="*/ 734696 w 1226120"/>
                  <a:gd name="csY10" fmla="*/ 40041 h 530226"/>
                  <a:gd name="csX11" fmla="*/ 140143 w 1226120"/>
                  <a:gd name="csY11" fmla="*/ 40040 h 530226"/>
                  <a:gd name="csX12" fmla="*/ 0 w 1226120"/>
                  <a:gd name="csY12" fmla="*/ 180183 h 530226"/>
                  <a:gd name="csX13" fmla="*/ 140143 w 1226120"/>
                  <a:gd name="csY13" fmla="*/ 320326 h 530226"/>
                  <a:gd name="csX14" fmla="*/ 1085977 w 1226120"/>
                  <a:gd name="csY14" fmla="*/ 320507 h 530226"/>
                  <a:gd name="csX15" fmla="*/ 1146038 w 1226120"/>
                  <a:gd name="csY15" fmla="*/ 380568 h 530226"/>
                  <a:gd name="csX16" fmla="*/ 1146038 w 1226120"/>
                  <a:gd name="csY16" fmla="*/ 530226 h 530226"/>
                  <a:gd name="csX17" fmla="*/ 1226120 w 1226120"/>
                  <a:gd name="csY17" fmla="*/ 530226 h 530226"/>
                  <a:gd name="csX18" fmla="*/ 1226120 w 1226120"/>
                  <a:gd name="csY18" fmla="*/ 380568 h 530226"/>
                  <a:gd name="csX0" fmla="*/ 1226120 w 1226120"/>
                  <a:gd name="csY0" fmla="*/ 380568 h 530226"/>
                  <a:gd name="csX1" fmla="*/ 1140527 w 1226120"/>
                  <a:gd name="csY1" fmla="*/ 251438 h 530226"/>
                  <a:gd name="csX2" fmla="*/ 1086370 w 1226120"/>
                  <a:gd name="csY2" fmla="*/ 240505 h 530226"/>
                  <a:gd name="csX3" fmla="*/ 140143 w 1226120"/>
                  <a:gd name="csY3" fmla="*/ 240244 h 530226"/>
                  <a:gd name="csX4" fmla="*/ 80082 w 1226120"/>
                  <a:gd name="csY4" fmla="*/ 180183 h 530226"/>
                  <a:gd name="csX5" fmla="*/ 140143 w 1226120"/>
                  <a:gd name="csY5" fmla="*/ 120122 h 530226"/>
                  <a:gd name="csX6" fmla="*/ 734696 w 1226120"/>
                  <a:gd name="csY6" fmla="*/ 120122 h 530226"/>
                  <a:gd name="csX7" fmla="*/ 814778 w 1226120"/>
                  <a:gd name="csY7" fmla="*/ 80081 h 530226"/>
                  <a:gd name="csX8" fmla="*/ 734696 w 1226120"/>
                  <a:gd name="csY8" fmla="*/ 0 h 530226"/>
                  <a:gd name="csX9" fmla="*/ 734696 w 1226120"/>
                  <a:gd name="csY9" fmla="*/ 40041 h 530226"/>
                  <a:gd name="csX10" fmla="*/ 140143 w 1226120"/>
                  <a:gd name="csY10" fmla="*/ 40040 h 530226"/>
                  <a:gd name="csX11" fmla="*/ 0 w 1226120"/>
                  <a:gd name="csY11" fmla="*/ 180183 h 530226"/>
                  <a:gd name="csX12" fmla="*/ 140143 w 1226120"/>
                  <a:gd name="csY12" fmla="*/ 320326 h 530226"/>
                  <a:gd name="csX13" fmla="*/ 1085977 w 1226120"/>
                  <a:gd name="csY13" fmla="*/ 320507 h 530226"/>
                  <a:gd name="csX14" fmla="*/ 1146038 w 1226120"/>
                  <a:gd name="csY14" fmla="*/ 380568 h 530226"/>
                  <a:gd name="csX15" fmla="*/ 1146038 w 1226120"/>
                  <a:gd name="csY15" fmla="*/ 530226 h 530226"/>
                  <a:gd name="csX16" fmla="*/ 1226120 w 1226120"/>
                  <a:gd name="csY16" fmla="*/ 530226 h 530226"/>
                  <a:gd name="csX17" fmla="*/ 1226120 w 1226120"/>
                  <a:gd name="csY17" fmla="*/ 380568 h 530226"/>
                  <a:gd name="csX0" fmla="*/ 1226120 w 1226120"/>
                  <a:gd name="csY0" fmla="*/ 380568 h 530226"/>
                  <a:gd name="csX1" fmla="*/ 1140527 w 1226120"/>
                  <a:gd name="csY1" fmla="*/ 251438 h 530226"/>
                  <a:gd name="csX2" fmla="*/ 1086370 w 1226120"/>
                  <a:gd name="csY2" fmla="*/ 240505 h 530226"/>
                  <a:gd name="csX3" fmla="*/ 140143 w 1226120"/>
                  <a:gd name="csY3" fmla="*/ 240244 h 530226"/>
                  <a:gd name="csX4" fmla="*/ 80082 w 1226120"/>
                  <a:gd name="csY4" fmla="*/ 180183 h 530226"/>
                  <a:gd name="csX5" fmla="*/ 140143 w 1226120"/>
                  <a:gd name="csY5" fmla="*/ 120122 h 530226"/>
                  <a:gd name="csX6" fmla="*/ 734696 w 1226120"/>
                  <a:gd name="csY6" fmla="*/ 120122 h 530226"/>
                  <a:gd name="csX7" fmla="*/ 734696 w 1226120"/>
                  <a:gd name="csY7" fmla="*/ 0 h 530226"/>
                  <a:gd name="csX8" fmla="*/ 734696 w 1226120"/>
                  <a:gd name="csY8" fmla="*/ 40041 h 530226"/>
                  <a:gd name="csX9" fmla="*/ 140143 w 1226120"/>
                  <a:gd name="csY9" fmla="*/ 40040 h 530226"/>
                  <a:gd name="csX10" fmla="*/ 0 w 1226120"/>
                  <a:gd name="csY10" fmla="*/ 180183 h 530226"/>
                  <a:gd name="csX11" fmla="*/ 140143 w 1226120"/>
                  <a:gd name="csY11" fmla="*/ 320326 h 530226"/>
                  <a:gd name="csX12" fmla="*/ 1085977 w 1226120"/>
                  <a:gd name="csY12" fmla="*/ 320507 h 530226"/>
                  <a:gd name="csX13" fmla="*/ 1146038 w 1226120"/>
                  <a:gd name="csY13" fmla="*/ 380568 h 530226"/>
                  <a:gd name="csX14" fmla="*/ 1146038 w 1226120"/>
                  <a:gd name="csY14" fmla="*/ 530226 h 530226"/>
                  <a:gd name="csX15" fmla="*/ 1226120 w 1226120"/>
                  <a:gd name="csY15" fmla="*/ 530226 h 530226"/>
                  <a:gd name="csX16" fmla="*/ 1226120 w 1226120"/>
                  <a:gd name="csY16" fmla="*/ 380568 h 530226"/>
                  <a:gd name="csX0" fmla="*/ 1226120 w 1226120"/>
                  <a:gd name="csY0" fmla="*/ 340528 h 490186"/>
                  <a:gd name="csX1" fmla="*/ 1140527 w 1226120"/>
                  <a:gd name="csY1" fmla="*/ 211398 h 490186"/>
                  <a:gd name="csX2" fmla="*/ 1086370 w 1226120"/>
                  <a:gd name="csY2" fmla="*/ 200465 h 490186"/>
                  <a:gd name="csX3" fmla="*/ 140143 w 1226120"/>
                  <a:gd name="csY3" fmla="*/ 200204 h 490186"/>
                  <a:gd name="csX4" fmla="*/ 80082 w 1226120"/>
                  <a:gd name="csY4" fmla="*/ 140143 h 490186"/>
                  <a:gd name="csX5" fmla="*/ 140143 w 1226120"/>
                  <a:gd name="csY5" fmla="*/ 80082 h 490186"/>
                  <a:gd name="csX6" fmla="*/ 734696 w 1226120"/>
                  <a:gd name="csY6" fmla="*/ 80082 h 490186"/>
                  <a:gd name="csX7" fmla="*/ 734696 w 1226120"/>
                  <a:gd name="csY7" fmla="*/ 1 h 490186"/>
                  <a:gd name="csX8" fmla="*/ 140143 w 1226120"/>
                  <a:gd name="csY8" fmla="*/ 0 h 490186"/>
                  <a:gd name="csX9" fmla="*/ 0 w 1226120"/>
                  <a:gd name="csY9" fmla="*/ 140143 h 490186"/>
                  <a:gd name="csX10" fmla="*/ 140143 w 1226120"/>
                  <a:gd name="csY10" fmla="*/ 280286 h 490186"/>
                  <a:gd name="csX11" fmla="*/ 1085977 w 1226120"/>
                  <a:gd name="csY11" fmla="*/ 280467 h 490186"/>
                  <a:gd name="csX12" fmla="*/ 1146038 w 1226120"/>
                  <a:gd name="csY12" fmla="*/ 340528 h 490186"/>
                  <a:gd name="csX13" fmla="*/ 1146038 w 1226120"/>
                  <a:gd name="csY13" fmla="*/ 490186 h 490186"/>
                  <a:gd name="csX14" fmla="*/ 1226120 w 1226120"/>
                  <a:gd name="csY14" fmla="*/ 490186 h 490186"/>
                  <a:gd name="csX15" fmla="*/ 1226120 w 1226120"/>
                  <a:gd name="csY15" fmla="*/ 340528 h 49018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</a:cxnLst>
                <a:rect l="l" t="t" r="r" b="b"/>
                <a:pathLst>
                  <a:path w="1226120" h="490186">
                    <a:moveTo>
                      <a:pt x="1226120" y="340528"/>
                    </a:moveTo>
                    <a:cubicBezTo>
                      <a:pt x="1226120" y="282479"/>
                      <a:pt x="1190827" y="232673"/>
                      <a:pt x="1140527" y="211398"/>
                    </a:cubicBezTo>
                    <a:lnTo>
                      <a:pt x="1086370" y="200465"/>
                    </a:lnTo>
                    <a:lnTo>
                      <a:pt x="140143" y="200204"/>
                    </a:lnTo>
                    <a:cubicBezTo>
                      <a:pt x="106972" y="200204"/>
                      <a:pt x="80082" y="173314"/>
                      <a:pt x="80082" y="140143"/>
                    </a:cubicBezTo>
                    <a:cubicBezTo>
                      <a:pt x="80082" y="106972"/>
                      <a:pt x="106972" y="80082"/>
                      <a:pt x="140143" y="80082"/>
                    </a:cubicBezTo>
                    <a:lnTo>
                      <a:pt x="734696" y="80082"/>
                    </a:lnTo>
                    <a:lnTo>
                      <a:pt x="734696" y="1"/>
                    </a:lnTo>
                    <a:lnTo>
                      <a:pt x="140143" y="0"/>
                    </a:lnTo>
                    <a:cubicBezTo>
                      <a:pt x="62744" y="0"/>
                      <a:pt x="0" y="62744"/>
                      <a:pt x="0" y="140143"/>
                    </a:cubicBezTo>
                    <a:cubicBezTo>
                      <a:pt x="0" y="217542"/>
                      <a:pt x="62744" y="280286"/>
                      <a:pt x="140143" y="280286"/>
                    </a:cubicBezTo>
                    <a:lnTo>
                      <a:pt x="1085977" y="280467"/>
                    </a:lnTo>
                    <a:cubicBezTo>
                      <a:pt x="1119148" y="280467"/>
                      <a:pt x="1146038" y="307357"/>
                      <a:pt x="1146038" y="340528"/>
                    </a:cubicBezTo>
                    <a:lnTo>
                      <a:pt x="1146038" y="490186"/>
                    </a:lnTo>
                    <a:lnTo>
                      <a:pt x="1226120" y="490186"/>
                    </a:lnTo>
                    <a:lnTo>
                      <a:pt x="1226120" y="34052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四角形: 上の 2 つの角を丸める 102">
                <a:extLst>
                  <a:ext uri="{FF2B5EF4-FFF2-40B4-BE49-F238E27FC236}">
                    <a16:creationId xmlns:a16="http://schemas.microsoft.com/office/drawing/2014/main" id="{CA5D0C01-71AA-49A7-DDC9-6BF87321E7FD}"/>
                  </a:ext>
                </a:extLst>
              </p:cNvPr>
              <p:cNvSpPr/>
              <p:nvPr/>
            </p:nvSpPr>
            <p:spPr>
              <a:xfrm>
                <a:off x="4678914" y="1196752"/>
                <a:ext cx="984016" cy="1944216"/>
              </a:xfrm>
              <a:prstGeom prst="round2SameRect">
                <a:avLst>
                  <a:gd name="adj1" fmla="val 6600"/>
                  <a:gd name="adj2" fmla="val 0"/>
                </a:avLst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3990D854-9A98-1A7F-3E7C-789FB598A36E}"/>
                  </a:ext>
                </a:extLst>
              </p:cNvPr>
              <p:cNvSpPr/>
              <p:nvPr/>
            </p:nvSpPr>
            <p:spPr>
              <a:xfrm>
                <a:off x="4766544" y="1412776"/>
                <a:ext cx="808756" cy="2268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D631E463-2654-EA46-1BFE-FE303455FC7F}"/>
                  </a:ext>
                </a:extLst>
              </p:cNvPr>
              <p:cNvSpPr/>
              <p:nvPr/>
            </p:nvSpPr>
            <p:spPr>
              <a:xfrm>
                <a:off x="4598269" y="3094157"/>
                <a:ext cx="1145306" cy="63128"/>
              </a:xfrm>
              <a:prstGeom prst="round2Same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289ED6F4-D84C-B0F3-C08A-07059EFCAA4C}"/>
                  </a:ext>
                </a:extLst>
              </p:cNvPr>
              <p:cNvSpPr/>
              <p:nvPr/>
            </p:nvSpPr>
            <p:spPr>
              <a:xfrm>
                <a:off x="5980806" y="1471613"/>
                <a:ext cx="237358" cy="442294"/>
              </a:xfrm>
              <a:custGeom>
                <a:avLst/>
                <a:gdLst>
                  <a:gd name="csX0" fmla="*/ 749176 w 973999"/>
                  <a:gd name="csY0" fmla="*/ 0 h 1814952"/>
                  <a:gd name="csX1" fmla="*/ 973999 w 973999"/>
                  <a:gd name="csY1" fmla="*/ 224823 h 1814952"/>
                  <a:gd name="csX2" fmla="*/ 317948 w 973999"/>
                  <a:gd name="csY2" fmla="*/ 880874 h 1814952"/>
                  <a:gd name="csX3" fmla="*/ 317948 w 973999"/>
                  <a:gd name="csY3" fmla="*/ 1814952 h 1814952"/>
                  <a:gd name="csX4" fmla="*/ 0 w 973999"/>
                  <a:gd name="csY4" fmla="*/ 1814952 h 1814952"/>
                  <a:gd name="csX5" fmla="*/ 0 w 973999"/>
                  <a:gd name="csY5" fmla="*/ 821798 h 1814952"/>
                  <a:gd name="csX6" fmla="*/ 883 w 973999"/>
                  <a:gd name="csY6" fmla="*/ 817426 h 1814952"/>
                  <a:gd name="csX7" fmla="*/ 348 w 973999"/>
                  <a:gd name="csY7" fmla="*/ 814678 h 1814952"/>
                  <a:gd name="csX8" fmla="*/ 46910 w 973999"/>
                  <a:gd name="csY8" fmla="*/ 702266 h 181495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973999" h="1814952">
                    <a:moveTo>
                      <a:pt x="749176" y="0"/>
                    </a:moveTo>
                    <a:lnTo>
                      <a:pt x="973999" y="224823"/>
                    </a:lnTo>
                    <a:lnTo>
                      <a:pt x="317948" y="880874"/>
                    </a:lnTo>
                    <a:lnTo>
                      <a:pt x="317948" y="1814952"/>
                    </a:lnTo>
                    <a:lnTo>
                      <a:pt x="0" y="1814952"/>
                    </a:lnTo>
                    <a:lnTo>
                      <a:pt x="0" y="821798"/>
                    </a:lnTo>
                    <a:lnTo>
                      <a:pt x="883" y="817426"/>
                    </a:lnTo>
                    <a:lnTo>
                      <a:pt x="348" y="814678"/>
                    </a:lnTo>
                    <a:cubicBezTo>
                      <a:pt x="348" y="773993"/>
                      <a:pt x="15869" y="733308"/>
                      <a:pt x="46910" y="70226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B353FF6D-DF72-F59E-C5FB-D5380BEFBFCF}"/>
                  </a:ext>
                </a:extLst>
              </p:cNvPr>
              <p:cNvSpPr/>
              <p:nvPr/>
            </p:nvSpPr>
            <p:spPr>
              <a:xfrm rot="5400000">
                <a:off x="5921795" y="1820568"/>
                <a:ext cx="329184" cy="367400"/>
              </a:xfrm>
              <a:custGeom>
                <a:avLst/>
                <a:gdLst>
                  <a:gd name="csX0" fmla="*/ 112445 w 329184"/>
                  <a:gd name="csY0" fmla="*/ 130042 h 367400"/>
                  <a:gd name="csX1" fmla="*/ 239208 w 329184"/>
                  <a:gd name="csY1" fmla="*/ 130042 h 367400"/>
                  <a:gd name="csX2" fmla="*/ 239208 w 329184"/>
                  <a:gd name="csY2" fmla="*/ 82351 h 367400"/>
                  <a:gd name="csX3" fmla="*/ 195072 w 329184"/>
                  <a:gd name="csY3" fmla="*/ 38215 h 367400"/>
                  <a:gd name="csX4" fmla="*/ 156581 w 329184"/>
                  <a:gd name="csY4" fmla="*/ 38215 h 367400"/>
                  <a:gd name="csX5" fmla="*/ 112445 w 329184"/>
                  <a:gd name="csY5" fmla="*/ 82351 h 367400"/>
                  <a:gd name="csX6" fmla="*/ 0 w 329184"/>
                  <a:gd name="csY6" fmla="*/ 285266 h 367400"/>
                  <a:gd name="csX7" fmla="*/ 0 w 329184"/>
                  <a:gd name="csY7" fmla="*/ 212176 h 367400"/>
                  <a:gd name="csX8" fmla="*/ 18274 w 329184"/>
                  <a:gd name="csY8" fmla="*/ 193902 h 367400"/>
                  <a:gd name="csX9" fmla="*/ 36576 w 329184"/>
                  <a:gd name="csY9" fmla="*/ 193902 h 367400"/>
                  <a:gd name="csX10" fmla="*/ 36576 w 329184"/>
                  <a:gd name="csY10" fmla="*/ 169602 h 367400"/>
                  <a:gd name="csX11" fmla="*/ 48163 w 329184"/>
                  <a:gd name="csY11" fmla="*/ 141629 h 367400"/>
                  <a:gd name="csX12" fmla="*/ 74230 w 329184"/>
                  <a:gd name="csY12" fmla="*/ 130832 h 367400"/>
                  <a:gd name="csX13" fmla="*/ 74230 w 329184"/>
                  <a:gd name="csY13" fmla="*/ 82351 h 367400"/>
                  <a:gd name="csX14" fmla="*/ 156581 w 329184"/>
                  <a:gd name="csY14" fmla="*/ 0 h 367400"/>
                  <a:gd name="csX15" fmla="*/ 195072 w 329184"/>
                  <a:gd name="csY15" fmla="*/ 0 h 367400"/>
                  <a:gd name="csX16" fmla="*/ 277423 w 329184"/>
                  <a:gd name="csY16" fmla="*/ 82351 h 367400"/>
                  <a:gd name="csX17" fmla="*/ 277423 w 329184"/>
                  <a:gd name="csY17" fmla="*/ 130042 h 367400"/>
                  <a:gd name="csX18" fmla="*/ 329184 w 329184"/>
                  <a:gd name="csY18" fmla="*/ 130042 h 367400"/>
                  <a:gd name="csX19" fmla="*/ 329184 w 329184"/>
                  <a:gd name="csY19" fmla="*/ 367400 h 367400"/>
                  <a:gd name="csX20" fmla="*/ 76137 w 329184"/>
                  <a:gd name="csY20" fmla="*/ 367400 h 367400"/>
                  <a:gd name="csX21" fmla="*/ 36576 w 329184"/>
                  <a:gd name="csY21" fmla="*/ 327839 h 367400"/>
                  <a:gd name="csX22" fmla="*/ 36576 w 329184"/>
                  <a:gd name="csY22" fmla="*/ 303539 h 367400"/>
                  <a:gd name="csX23" fmla="*/ 18274 w 329184"/>
                  <a:gd name="csY23" fmla="*/ 303539 h 367400"/>
                  <a:gd name="csX24" fmla="*/ 0 w 329184"/>
                  <a:gd name="csY24" fmla="*/ 285266 h 3674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</a:cxnLst>
                <a:rect l="l" t="t" r="r" b="b"/>
                <a:pathLst>
                  <a:path w="329184" h="367400">
                    <a:moveTo>
                      <a:pt x="112445" y="130042"/>
                    </a:moveTo>
                    <a:lnTo>
                      <a:pt x="239208" y="130042"/>
                    </a:lnTo>
                    <a:lnTo>
                      <a:pt x="239208" y="82351"/>
                    </a:lnTo>
                    <a:cubicBezTo>
                      <a:pt x="239208" y="57975"/>
                      <a:pt x="219448" y="38215"/>
                      <a:pt x="195072" y="38215"/>
                    </a:cubicBezTo>
                    <a:lnTo>
                      <a:pt x="156581" y="38215"/>
                    </a:lnTo>
                    <a:cubicBezTo>
                      <a:pt x="132205" y="38215"/>
                      <a:pt x="112445" y="57975"/>
                      <a:pt x="112445" y="82351"/>
                    </a:cubicBezTo>
                    <a:close/>
                    <a:moveTo>
                      <a:pt x="0" y="285266"/>
                    </a:moveTo>
                    <a:lnTo>
                      <a:pt x="0" y="212176"/>
                    </a:lnTo>
                    <a:cubicBezTo>
                      <a:pt x="0" y="202084"/>
                      <a:pt x="8182" y="193902"/>
                      <a:pt x="18274" y="193902"/>
                    </a:cubicBezTo>
                    <a:lnTo>
                      <a:pt x="36576" y="193902"/>
                    </a:lnTo>
                    <a:lnTo>
                      <a:pt x="36576" y="169602"/>
                    </a:lnTo>
                    <a:cubicBezTo>
                      <a:pt x="36576" y="158678"/>
                      <a:pt x="41004" y="148788"/>
                      <a:pt x="48163" y="141629"/>
                    </a:cubicBezTo>
                    <a:lnTo>
                      <a:pt x="74230" y="130832"/>
                    </a:lnTo>
                    <a:lnTo>
                      <a:pt x="74230" y="82351"/>
                    </a:lnTo>
                    <a:cubicBezTo>
                      <a:pt x="74230" y="36870"/>
                      <a:pt x="111100" y="0"/>
                      <a:pt x="156581" y="0"/>
                    </a:cubicBezTo>
                    <a:lnTo>
                      <a:pt x="195072" y="0"/>
                    </a:lnTo>
                    <a:cubicBezTo>
                      <a:pt x="240553" y="0"/>
                      <a:pt x="277423" y="36870"/>
                      <a:pt x="277423" y="82351"/>
                    </a:cubicBezTo>
                    <a:lnTo>
                      <a:pt x="277423" y="130042"/>
                    </a:lnTo>
                    <a:lnTo>
                      <a:pt x="329184" y="130042"/>
                    </a:lnTo>
                    <a:lnTo>
                      <a:pt x="329184" y="367400"/>
                    </a:lnTo>
                    <a:lnTo>
                      <a:pt x="76137" y="367400"/>
                    </a:lnTo>
                    <a:cubicBezTo>
                      <a:pt x="54288" y="367400"/>
                      <a:pt x="36576" y="349688"/>
                      <a:pt x="36576" y="327839"/>
                    </a:cubicBezTo>
                    <a:lnTo>
                      <a:pt x="36576" y="303539"/>
                    </a:lnTo>
                    <a:lnTo>
                      <a:pt x="18274" y="303539"/>
                    </a:lnTo>
                    <a:cubicBezTo>
                      <a:pt x="8182" y="303539"/>
                      <a:pt x="0" y="295358"/>
                      <a:pt x="0" y="285266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9" name="テキスト ボックス 268">
              <a:extLst>
                <a:ext uri="{FF2B5EF4-FFF2-40B4-BE49-F238E27FC236}">
                  <a16:creationId xmlns:a16="http://schemas.microsoft.com/office/drawing/2014/main" id="{F9CB8023-7408-2EE4-DA4D-9DADFED65194}"/>
                </a:ext>
              </a:extLst>
            </p:cNvPr>
            <p:cNvSpPr txBox="1"/>
            <p:nvPr/>
          </p:nvSpPr>
          <p:spPr>
            <a:xfrm>
              <a:off x="7443673" y="2070084"/>
              <a:ext cx="891049" cy="2925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軽　油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A212F9E-14DF-34BD-1885-B4C30B6CD01F}"/>
              </a:ext>
            </a:extLst>
          </p:cNvPr>
          <p:cNvGrpSpPr/>
          <p:nvPr/>
        </p:nvGrpSpPr>
        <p:grpSpPr>
          <a:xfrm>
            <a:off x="4081358" y="3916794"/>
            <a:ext cx="2036088" cy="2435240"/>
            <a:chOff x="4081358" y="3916794"/>
            <a:chExt cx="2036088" cy="2435240"/>
          </a:xfrm>
        </p:grpSpPr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04BFBBA5-D9C6-40F5-6A0A-C74816AB0A2C}"/>
                </a:ext>
              </a:extLst>
            </p:cNvPr>
            <p:cNvSpPr/>
            <p:nvPr/>
          </p:nvSpPr>
          <p:spPr>
            <a:xfrm rot="10800000" flipV="1">
              <a:off x="5533596" y="4638347"/>
              <a:ext cx="501653" cy="1230119"/>
            </a:xfrm>
            <a:custGeom>
              <a:avLst/>
              <a:gdLst>
                <a:gd name="csX0" fmla="*/ 103775 w 400503"/>
                <a:gd name="csY0" fmla="*/ 0 h 982087"/>
                <a:gd name="csX1" fmla="*/ 1 w 400503"/>
                <a:gd name="csY1" fmla="*/ 0 h 982087"/>
                <a:gd name="csX2" fmla="*/ 0 w 400503"/>
                <a:gd name="csY2" fmla="*/ 840450 h 982087"/>
                <a:gd name="csX3" fmla="*/ 141637 w 400503"/>
                <a:gd name="csY3" fmla="*/ 982087 h 982087"/>
                <a:gd name="csX4" fmla="*/ 153056 w 400503"/>
                <a:gd name="csY4" fmla="*/ 982087 h 982087"/>
                <a:gd name="csX5" fmla="*/ 294693 w 400503"/>
                <a:gd name="csY5" fmla="*/ 840450 h 982087"/>
                <a:gd name="csX6" fmla="*/ 292597 w 400503"/>
                <a:gd name="csY6" fmla="*/ 280859 h 982087"/>
                <a:gd name="csX7" fmla="*/ 333100 w 400503"/>
                <a:gd name="csY7" fmla="*/ 240356 h 982087"/>
                <a:gd name="csX8" fmla="*/ 400503 w 400503"/>
                <a:gd name="csY8" fmla="*/ 240356 h 982087"/>
                <a:gd name="csX9" fmla="*/ 400503 w 400503"/>
                <a:gd name="csY9" fmla="*/ 139721 h 982087"/>
                <a:gd name="csX10" fmla="*/ 333100 w 400503"/>
                <a:gd name="csY10" fmla="*/ 139720 h 982087"/>
                <a:gd name="csX11" fmla="*/ 191961 w 400503"/>
                <a:gd name="csY11" fmla="*/ 280859 h 982087"/>
                <a:gd name="csX12" fmla="*/ 190918 w 400503"/>
                <a:gd name="csY12" fmla="*/ 840450 h 982087"/>
                <a:gd name="csX13" fmla="*/ 153056 w 400503"/>
                <a:gd name="csY13" fmla="*/ 878312 h 982087"/>
                <a:gd name="csX14" fmla="*/ 141637 w 400503"/>
                <a:gd name="csY14" fmla="*/ 878312 h 982087"/>
                <a:gd name="csX15" fmla="*/ 103775 w 400503"/>
                <a:gd name="csY15" fmla="*/ 840450 h 9820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400503" h="982087">
                  <a:moveTo>
                    <a:pt x="103775" y="0"/>
                  </a:moveTo>
                  <a:lnTo>
                    <a:pt x="1" y="0"/>
                  </a:lnTo>
                  <a:lnTo>
                    <a:pt x="0" y="840450"/>
                  </a:lnTo>
                  <a:cubicBezTo>
                    <a:pt x="0" y="918674"/>
                    <a:pt x="63413" y="982087"/>
                    <a:pt x="141637" y="982087"/>
                  </a:cubicBezTo>
                  <a:lnTo>
                    <a:pt x="153056" y="982087"/>
                  </a:lnTo>
                  <a:cubicBezTo>
                    <a:pt x="231280" y="982087"/>
                    <a:pt x="294693" y="918674"/>
                    <a:pt x="294693" y="840450"/>
                  </a:cubicBezTo>
                  <a:lnTo>
                    <a:pt x="292597" y="280859"/>
                  </a:lnTo>
                  <a:cubicBezTo>
                    <a:pt x="292597" y="258490"/>
                    <a:pt x="310731" y="240356"/>
                    <a:pt x="333100" y="240356"/>
                  </a:cubicBezTo>
                  <a:lnTo>
                    <a:pt x="400503" y="240356"/>
                  </a:lnTo>
                  <a:lnTo>
                    <a:pt x="400503" y="139721"/>
                  </a:lnTo>
                  <a:lnTo>
                    <a:pt x="333100" y="139720"/>
                  </a:lnTo>
                  <a:cubicBezTo>
                    <a:pt x="255151" y="139720"/>
                    <a:pt x="191961" y="202910"/>
                    <a:pt x="191961" y="280859"/>
                  </a:cubicBezTo>
                  <a:cubicBezTo>
                    <a:pt x="191613" y="467390"/>
                    <a:pt x="191266" y="653920"/>
                    <a:pt x="190918" y="840450"/>
                  </a:cubicBezTo>
                  <a:cubicBezTo>
                    <a:pt x="190918" y="861361"/>
                    <a:pt x="173967" y="878312"/>
                    <a:pt x="153056" y="878312"/>
                  </a:cubicBezTo>
                  <a:lnTo>
                    <a:pt x="141637" y="878312"/>
                  </a:lnTo>
                  <a:cubicBezTo>
                    <a:pt x="120726" y="878312"/>
                    <a:pt x="103775" y="861361"/>
                    <a:pt x="103775" y="84045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5" name="四角形: 上の 2 つの角を丸める 274">
              <a:extLst>
                <a:ext uri="{FF2B5EF4-FFF2-40B4-BE49-F238E27FC236}">
                  <a16:creationId xmlns:a16="http://schemas.microsoft.com/office/drawing/2014/main" id="{F9DBA763-FCD1-2497-6A01-6DAA505A8AD7}"/>
                </a:ext>
              </a:extLst>
            </p:cNvPr>
            <p:cNvSpPr/>
            <p:nvPr/>
          </p:nvSpPr>
          <p:spPr>
            <a:xfrm>
              <a:off x="4200616" y="3916794"/>
              <a:ext cx="1352911" cy="2435240"/>
            </a:xfrm>
            <a:prstGeom prst="round2Same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959B4887-81D8-FC93-CBCD-BA615F2ACC2D}"/>
                </a:ext>
              </a:extLst>
            </p:cNvPr>
            <p:cNvSpPr/>
            <p:nvPr/>
          </p:nvSpPr>
          <p:spPr>
            <a:xfrm>
              <a:off x="4081358" y="6180990"/>
              <a:ext cx="1591428" cy="1710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77F4D40C-007E-EFCD-A8F8-0EA4376EDC15}"/>
                </a:ext>
              </a:extLst>
            </p:cNvPr>
            <p:cNvSpPr/>
            <p:nvPr/>
          </p:nvSpPr>
          <p:spPr>
            <a:xfrm flipV="1">
              <a:off x="4298228" y="4187376"/>
              <a:ext cx="1157688" cy="682594"/>
            </a:xfrm>
            <a:custGeom>
              <a:avLst/>
              <a:gdLst>
                <a:gd name="csX0" fmla="*/ 462130 w 924260"/>
                <a:gd name="csY0" fmla="*/ 544961 h 544961"/>
                <a:gd name="csX1" fmla="*/ 917236 w 924260"/>
                <a:gd name="csY1" fmla="*/ 429724 h 544961"/>
                <a:gd name="csX2" fmla="*/ 924260 w 924260"/>
                <a:gd name="csY2" fmla="*/ 425457 h 544961"/>
                <a:gd name="csX3" fmla="*/ 703323 w 924260"/>
                <a:gd name="csY3" fmla="*/ 0 h 544961"/>
                <a:gd name="csX4" fmla="*/ 647952 w 924260"/>
                <a:gd name="csY4" fmla="*/ 30054 h 544961"/>
                <a:gd name="csX5" fmla="*/ 462130 w 924260"/>
                <a:gd name="csY5" fmla="*/ 67570 h 544961"/>
                <a:gd name="csX6" fmla="*/ 276308 w 924260"/>
                <a:gd name="csY6" fmla="*/ 30054 h 544961"/>
                <a:gd name="csX7" fmla="*/ 220937 w 924260"/>
                <a:gd name="csY7" fmla="*/ 0 h 544961"/>
                <a:gd name="csX8" fmla="*/ 0 w 924260"/>
                <a:gd name="csY8" fmla="*/ 425457 h 544961"/>
                <a:gd name="csX9" fmla="*/ 7024 w 924260"/>
                <a:gd name="csY9" fmla="*/ 429724 h 544961"/>
                <a:gd name="csX10" fmla="*/ 462130 w 924260"/>
                <a:gd name="csY10" fmla="*/ 544961 h 54496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924260" h="544961">
                  <a:moveTo>
                    <a:pt x="462130" y="544961"/>
                  </a:moveTo>
                  <a:cubicBezTo>
                    <a:pt x="626915" y="544961"/>
                    <a:pt x="781950" y="503216"/>
                    <a:pt x="917236" y="429724"/>
                  </a:cubicBezTo>
                  <a:lnTo>
                    <a:pt x="924260" y="425457"/>
                  </a:lnTo>
                  <a:lnTo>
                    <a:pt x="703323" y="0"/>
                  </a:lnTo>
                  <a:lnTo>
                    <a:pt x="647952" y="30054"/>
                  </a:lnTo>
                  <a:cubicBezTo>
                    <a:pt x="590838" y="54212"/>
                    <a:pt x="528044" y="67570"/>
                    <a:pt x="462130" y="67570"/>
                  </a:cubicBezTo>
                  <a:cubicBezTo>
                    <a:pt x="396216" y="67570"/>
                    <a:pt x="333422" y="54212"/>
                    <a:pt x="276308" y="30054"/>
                  </a:cubicBezTo>
                  <a:lnTo>
                    <a:pt x="220937" y="0"/>
                  </a:lnTo>
                  <a:lnTo>
                    <a:pt x="0" y="425457"/>
                  </a:lnTo>
                  <a:lnTo>
                    <a:pt x="7024" y="429724"/>
                  </a:lnTo>
                  <a:cubicBezTo>
                    <a:pt x="142310" y="503216"/>
                    <a:pt x="297345" y="544961"/>
                    <a:pt x="462130" y="5449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079C6774-F7A6-9F38-32D6-3CA70EEAE092}"/>
                </a:ext>
              </a:extLst>
            </p:cNvPr>
            <p:cNvSpPr/>
            <p:nvPr/>
          </p:nvSpPr>
          <p:spPr>
            <a:xfrm>
              <a:off x="4786878" y="4261073"/>
              <a:ext cx="180388" cy="467468"/>
            </a:xfrm>
            <a:custGeom>
              <a:avLst/>
              <a:gdLst>
                <a:gd name="csX0" fmla="*/ 63405 w 144016"/>
                <a:gd name="csY0" fmla="*/ 0 h 373211"/>
                <a:gd name="csX1" fmla="*/ 80612 w 144016"/>
                <a:gd name="csY1" fmla="*/ 0 h 373211"/>
                <a:gd name="csX2" fmla="*/ 103450 w 144016"/>
                <a:gd name="csY2" fmla="*/ 242219 h 373211"/>
                <a:gd name="csX3" fmla="*/ 122925 w 144016"/>
                <a:gd name="csY3" fmla="*/ 250286 h 373211"/>
                <a:gd name="csX4" fmla="*/ 144016 w 144016"/>
                <a:gd name="csY4" fmla="*/ 301203 h 373211"/>
                <a:gd name="csX5" fmla="*/ 72008 w 144016"/>
                <a:gd name="csY5" fmla="*/ 373211 h 373211"/>
                <a:gd name="csX6" fmla="*/ 0 w 144016"/>
                <a:gd name="csY6" fmla="*/ 301203 h 373211"/>
                <a:gd name="csX7" fmla="*/ 21091 w 144016"/>
                <a:gd name="csY7" fmla="*/ 250286 h 373211"/>
                <a:gd name="csX8" fmla="*/ 40567 w 144016"/>
                <a:gd name="csY8" fmla="*/ 242218 h 37321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44016" h="373211">
                  <a:moveTo>
                    <a:pt x="63405" y="0"/>
                  </a:moveTo>
                  <a:lnTo>
                    <a:pt x="80612" y="0"/>
                  </a:lnTo>
                  <a:lnTo>
                    <a:pt x="103450" y="242219"/>
                  </a:lnTo>
                  <a:lnTo>
                    <a:pt x="122925" y="250286"/>
                  </a:lnTo>
                  <a:cubicBezTo>
                    <a:pt x="135956" y="263317"/>
                    <a:pt x="144016" y="281319"/>
                    <a:pt x="144016" y="301203"/>
                  </a:cubicBezTo>
                  <a:cubicBezTo>
                    <a:pt x="144016" y="340972"/>
                    <a:pt x="111777" y="373211"/>
                    <a:pt x="72008" y="373211"/>
                  </a:cubicBezTo>
                  <a:cubicBezTo>
                    <a:pt x="32239" y="373211"/>
                    <a:pt x="0" y="340972"/>
                    <a:pt x="0" y="301203"/>
                  </a:cubicBezTo>
                  <a:cubicBezTo>
                    <a:pt x="0" y="281319"/>
                    <a:pt x="8060" y="263317"/>
                    <a:pt x="21091" y="250286"/>
                  </a:cubicBezTo>
                  <a:lnTo>
                    <a:pt x="40567" y="24221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EED3192B-5110-170E-3921-5FC6594C4A14}"/>
                </a:ext>
              </a:extLst>
            </p:cNvPr>
            <p:cNvSpPr/>
            <p:nvPr/>
          </p:nvSpPr>
          <p:spPr>
            <a:xfrm>
              <a:off x="5747168" y="3996935"/>
              <a:ext cx="261059" cy="356040"/>
            </a:xfrm>
            <a:custGeom>
              <a:avLst/>
              <a:gdLst>
                <a:gd name="csX0" fmla="*/ 48871 w 431465"/>
                <a:gd name="csY0" fmla="*/ 0 h 588445"/>
                <a:gd name="csX1" fmla="*/ 431465 w 431465"/>
                <a:gd name="csY1" fmla="*/ 585713 h 588445"/>
                <a:gd name="csX2" fmla="*/ 316076 w 431465"/>
                <a:gd name="csY2" fmla="*/ 588445 h 588445"/>
                <a:gd name="csX3" fmla="*/ 0 w 431465"/>
                <a:gd name="csY3" fmla="*/ 104564 h 588445"/>
                <a:gd name="csX4" fmla="*/ 48871 w 431465"/>
                <a:gd name="csY4" fmla="*/ 0 h 58844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31465" h="588445">
                  <a:moveTo>
                    <a:pt x="48871" y="0"/>
                  </a:moveTo>
                  <a:cubicBezTo>
                    <a:pt x="277273" y="106751"/>
                    <a:pt x="425497" y="333666"/>
                    <a:pt x="431465" y="585713"/>
                  </a:cubicBezTo>
                  <a:lnTo>
                    <a:pt x="316076" y="588445"/>
                  </a:lnTo>
                  <a:cubicBezTo>
                    <a:pt x="311146" y="380219"/>
                    <a:pt x="188693" y="192755"/>
                    <a:pt x="0" y="104564"/>
                  </a:cubicBezTo>
                  <a:lnTo>
                    <a:pt x="4887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0982B7D1-32CC-D442-125F-E78F958CCDC3}"/>
                </a:ext>
              </a:extLst>
            </p:cNvPr>
            <p:cNvSpPr/>
            <p:nvPr/>
          </p:nvSpPr>
          <p:spPr>
            <a:xfrm>
              <a:off x="5826582" y="4325824"/>
              <a:ext cx="290864" cy="492911"/>
            </a:xfrm>
            <a:custGeom>
              <a:avLst/>
              <a:gdLst>
                <a:gd name="csX0" fmla="*/ 61314 w 232216"/>
                <a:gd name="csY0" fmla="*/ 0 h 393524"/>
                <a:gd name="csX1" fmla="*/ 170902 w 232216"/>
                <a:gd name="csY1" fmla="*/ 0 h 393524"/>
                <a:gd name="csX2" fmla="*/ 170902 w 232216"/>
                <a:gd name="csY2" fmla="*/ 37452 h 393524"/>
                <a:gd name="csX3" fmla="*/ 171734 w 232216"/>
                <a:gd name="csY3" fmla="*/ 37620 h 393524"/>
                <a:gd name="csX4" fmla="*/ 232216 w 232216"/>
                <a:gd name="csY4" fmla="*/ 128867 h 393524"/>
                <a:gd name="csX5" fmla="*/ 232216 w 232216"/>
                <a:gd name="csY5" fmla="*/ 294495 h 393524"/>
                <a:gd name="csX6" fmla="*/ 133187 w 232216"/>
                <a:gd name="csY6" fmla="*/ 393524 h 393524"/>
                <a:gd name="csX7" fmla="*/ 99029 w 232216"/>
                <a:gd name="csY7" fmla="*/ 393524 h 393524"/>
                <a:gd name="csX8" fmla="*/ 0 w 232216"/>
                <a:gd name="csY8" fmla="*/ 294495 h 393524"/>
                <a:gd name="csX9" fmla="*/ 0 w 232216"/>
                <a:gd name="csY9" fmla="*/ 128867 h 393524"/>
                <a:gd name="csX10" fmla="*/ 60482 w 232216"/>
                <a:gd name="csY10" fmla="*/ 37620 h 393524"/>
                <a:gd name="csX11" fmla="*/ 61314 w 232216"/>
                <a:gd name="csY11" fmla="*/ 37452 h 39352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232216" h="393524">
                  <a:moveTo>
                    <a:pt x="61314" y="0"/>
                  </a:moveTo>
                  <a:lnTo>
                    <a:pt x="170902" y="0"/>
                  </a:lnTo>
                  <a:lnTo>
                    <a:pt x="170902" y="37452"/>
                  </a:lnTo>
                  <a:lnTo>
                    <a:pt x="171734" y="37620"/>
                  </a:lnTo>
                  <a:cubicBezTo>
                    <a:pt x="207277" y="52654"/>
                    <a:pt x="232216" y="87848"/>
                    <a:pt x="232216" y="128867"/>
                  </a:cubicBezTo>
                  <a:lnTo>
                    <a:pt x="232216" y="294495"/>
                  </a:lnTo>
                  <a:cubicBezTo>
                    <a:pt x="232216" y="349187"/>
                    <a:pt x="187879" y="393524"/>
                    <a:pt x="133187" y="393524"/>
                  </a:cubicBezTo>
                  <a:lnTo>
                    <a:pt x="99029" y="393524"/>
                  </a:lnTo>
                  <a:cubicBezTo>
                    <a:pt x="44337" y="393524"/>
                    <a:pt x="0" y="349187"/>
                    <a:pt x="0" y="294495"/>
                  </a:cubicBezTo>
                  <a:lnTo>
                    <a:pt x="0" y="128867"/>
                  </a:lnTo>
                  <a:cubicBezTo>
                    <a:pt x="0" y="87848"/>
                    <a:pt x="24939" y="52654"/>
                    <a:pt x="60482" y="37620"/>
                  </a:cubicBezTo>
                  <a:lnTo>
                    <a:pt x="61314" y="3745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BADB8EF0-70D2-5342-D9F8-EF5F46063027}"/>
              </a:ext>
            </a:extLst>
          </p:cNvPr>
          <p:cNvGrpSpPr/>
          <p:nvPr/>
        </p:nvGrpSpPr>
        <p:grpSpPr>
          <a:xfrm>
            <a:off x="973889" y="3916794"/>
            <a:ext cx="2151101" cy="2435240"/>
            <a:chOff x="973889" y="3916794"/>
            <a:chExt cx="2151101" cy="2435240"/>
          </a:xfrm>
        </p:grpSpPr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14641AA6-4435-6582-D5B2-EF3935AF55A3}"/>
                </a:ext>
              </a:extLst>
            </p:cNvPr>
            <p:cNvSpPr/>
            <p:nvPr/>
          </p:nvSpPr>
          <p:spPr>
            <a:xfrm rot="5400000">
              <a:off x="1938148" y="4820507"/>
              <a:ext cx="1624021" cy="749662"/>
            </a:xfrm>
            <a:custGeom>
              <a:avLst/>
              <a:gdLst>
                <a:gd name="csX0" fmla="*/ 0 w 1296565"/>
                <a:gd name="csY0" fmla="*/ 477063 h 598506"/>
                <a:gd name="csX1" fmla="*/ 0 w 1296565"/>
                <a:gd name="csY1" fmla="*/ 354884 h 598506"/>
                <a:gd name="csX2" fmla="*/ 452471 w 1296565"/>
                <a:gd name="csY2" fmla="*/ 354884 h 598506"/>
                <a:gd name="csX3" fmla="*/ 536668 w 1296565"/>
                <a:gd name="csY3" fmla="*/ 270687 h 598506"/>
                <a:gd name="csX4" fmla="*/ 536668 w 1296565"/>
                <a:gd name="csY4" fmla="*/ 256646 h 598506"/>
                <a:gd name="csX5" fmla="*/ 536300 w 1296565"/>
                <a:gd name="csY5" fmla="*/ 256646 h 598506"/>
                <a:gd name="csX6" fmla="*/ 536300 w 1296565"/>
                <a:gd name="csY6" fmla="*/ 221346 h 598506"/>
                <a:gd name="csX7" fmla="*/ 757646 w 1296565"/>
                <a:gd name="csY7" fmla="*/ 0 h 598506"/>
                <a:gd name="csX8" fmla="*/ 1075219 w 1296565"/>
                <a:gd name="csY8" fmla="*/ 0 h 598506"/>
                <a:gd name="csX9" fmla="*/ 1296565 w 1296565"/>
                <a:gd name="csY9" fmla="*/ 221346 h 598506"/>
                <a:gd name="csX10" fmla="*/ 1296565 w 1296565"/>
                <a:gd name="csY10" fmla="*/ 261422 h 598506"/>
                <a:gd name="csX11" fmla="*/ 1294755 w 1296565"/>
                <a:gd name="csY11" fmla="*/ 261422 h 598506"/>
                <a:gd name="csX12" fmla="*/ 1278150 w 1296565"/>
                <a:gd name="csY12" fmla="*/ 343669 h 598506"/>
                <a:gd name="csX13" fmla="*/ 1120923 w 1296565"/>
                <a:gd name="csY13" fmla="*/ 472625 h 598506"/>
                <a:gd name="csX14" fmla="*/ 1082949 w 1296565"/>
                <a:gd name="csY14" fmla="*/ 476453 h 598506"/>
                <a:gd name="csX15" fmla="*/ 1082949 w 1296565"/>
                <a:gd name="csY15" fmla="*/ 477695 h 598506"/>
                <a:gd name="csX16" fmla="*/ 912650 w 1296565"/>
                <a:gd name="csY16" fmla="*/ 477695 h 598506"/>
                <a:gd name="csX17" fmla="*/ 828453 w 1296565"/>
                <a:gd name="csY17" fmla="*/ 561892 h 598506"/>
                <a:gd name="csX18" fmla="*/ 828453 w 1296565"/>
                <a:gd name="csY18" fmla="*/ 598506 h 598506"/>
                <a:gd name="csX19" fmla="*/ 703220 w 1296565"/>
                <a:gd name="csY19" fmla="*/ 598506 h 598506"/>
                <a:gd name="csX20" fmla="*/ 703220 w 1296565"/>
                <a:gd name="csY20" fmla="*/ 573923 h 598506"/>
                <a:gd name="csX21" fmla="*/ 921627 w 1296565"/>
                <a:gd name="csY21" fmla="*/ 355516 h 598506"/>
                <a:gd name="csX22" fmla="*/ 1038350 w 1296565"/>
                <a:gd name="csY22" fmla="*/ 355516 h 598506"/>
                <a:gd name="csX23" fmla="*/ 1038350 w 1296565"/>
                <a:gd name="csY23" fmla="*/ 354884 h 598506"/>
                <a:gd name="csX24" fmla="*/ 1085883 w 1296565"/>
                <a:gd name="csY24" fmla="*/ 354884 h 598506"/>
                <a:gd name="csX25" fmla="*/ 1170080 w 1296565"/>
                <a:gd name="csY25" fmla="*/ 270687 h 598506"/>
                <a:gd name="csX26" fmla="*/ 1170080 w 1296565"/>
                <a:gd name="csY26" fmla="*/ 234073 h 598506"/>
                <a:gd name="csX27" fmla="*/ 1172742 w 1296565"/>
                <a:gd name="csY27" fmla="*/ 234073 h 598506"/>
                <a:gd name="csX28" fmla="*/ 1172742 w 1296565"/>
                <a:gd name="csY28" fmla="*/ 212248 h 598506"/>
                <a:gd name="csX29" fmla="*/ 1087412 w 1296565"/>
                <a:gd name="csY29" fmla="*/ 126918 h 598506"/>
                <a:gd name="csX30" fmla="*/ 746102 w 1296565"/>
                <a:gd name="csY30" fmla="*/ 126918 h 598506"/>
                <a:gd name="csX31" fmla="*/ 660772 w 1296565"/>
                <a:gd name="csY31" fmla="*/ 212248 h 598506"/>
                <a:gd name="csX32" fmla="*/ 660772 w 1296565"/>
                <a:gd name="csY32" fmla="*/ 234073 h 598506"/>
                <a:gd name="csX33" fmla="*/ 661901 w 1296565"/>
                <a:gd name="csY33" fmla="*/ 234073 h 598506"/>
                <a:gd name="csX34" fmla="*/ 661901 w 1296565"/>
                <a:gd name="csY34" fmla="*/ 258656 h 598506"/>
                <a:gd name="csX35" fmla="*/ 443493 w 1296565"/>
                <a:gd name="csY35" fmla="*/ 477063 h 598506"/>
                <a:gd name="csX0" fmla="*/ 0 w 1296565"/>
                <a:gd name="csY0" fmla="*/ 477063 h 598506"/>
                <a:gd name="csX1" fmla="*/ 0 w 1296565"/>
                <a:gd name="csY1" fmla="*/ 354884 h 598506"/>
                <a:gd name="csX2" fmla="*/ 452471 w 1296565"/>
                <a:gd name="csY2" fmla="*/ 354884 h 598506"/>
                <a:gd name="csX3" fmla="*/ 536668 w 1296565"/>
                <a:gd name="csY3" fmla="*/ 270687 h 598506"/>
                <a:gd name="csX4" fmla="*/ 536668 w 1296565"/>
                <a:gd name="csY4" fmla="*/ 256646 h 598506"/>
                <a:gd name="csX5" fmla="*/ 536300 w 1296565"/>
                <a:gd name="csY5" fmla="*/ 256646 h 598506"/>
                <a:gd name="csX6" fmla="*/ 536300 w 1296565"/>
                <a:gd name="csY6" fmla="*/ 221346 h 598506"/>
                <a:gd name="csX7" fmla="*/ 757646 w 1296565"/>
                <a:gd name="csY7" fmla="*/ 0 h 598506"/>
                <a:gd name="csX8" fmla="*/ 1075219 w 1296565"/>
                <a:gd name="csY8" fmla="*/ 0 h 598506"/>
                <a:gd name="csX9" fmla="*/ 1296565 w 1296565"/>
                <a:gd name="csY9" fmla="*/ 221346 h 598506"/>
                <a:gd name="csX10" fmla="*/ 1296565 w 1296565"/>
                <a:gd name="csY10" fmla="*/ 261422 h 598506"/>
                <a:gd name="csX11" fmla="*/ 1294755 w 1296565"/>
                <a:gd name="csY11" fmla="*/ 261422 h 598506"/>
                <a:gd name="csX12" fmla="*/ 1278150 w 1296565"/>
                <a:gd name="csY12" fmla="*/ 343669 h 598506"/>
                <a:gd name="csX13" fmla="*/ 1120923 w 1296565"/>
                <a:gd name="csY13" fmla="*/ 472625 h 598506"/>
                <a:gd name="csX14" fmla="*/ 1082949 w 1296565"/>
                <a:gd name="csY14" fmla="*/ 476453 h 598506"/>
                <a:gd name="csX15" fmla="*/ 1082949 w 1296565"/>
                <a:gd name="csY15" fmla="*/ 477695 h 598506"/>
                <a:gd name="csX16" fmla="*/ 912650 w 1296565"/>
                <a:gd name="csY16" fmla="*/ 477695 h 598506"/>
                <a:gd name="csX17" fmla="*/ 828453 w 1296565"/>
                <a:gd name="csY17" fmla="*/ 561892 h 598506"/>
                <a:gd name="csX18" fmla="*/ 828453 w 1296565"/>
                <a:gd name="csY18" fmla="*/ 598506 h 598506"/>
                <a:gd name="csX19" fmla="*/ 703220 w 1296565"/>
                <a:gd name="csY19" fmla="*/ 598506 h 598506"/>
                <a:gd name="csX20" fmla="*/ 703220 w 1296565"/>
                <a:gd name="csY20" fmla="*/ 573923 h 598506"/>
                <a:gd name="csX21" fmla="*/ 921627 w 1296565"/>
                <a:gd name="csY21" fmla="*/ 355516 h 598506"/>
                <a:gd name="csX22" fmla="*/ 1038350 w 1296565"/>
                <a:gd name="csY22" fmla="*/ 355516 h 598506"/>
                <a:gd name="csX23" fmla="*/ 1038350 w 1296565"/>
                <a:gd name="csY23" fmla="*/ 354884 h 598506"/>
                <a:gd name="csX24" fmla="*/ 1085883 w 1296565"/>
                <a:gd name="csY24" fmla="*/ 354884 h 598506"/>
                <a:gd name="csX25" fmla="*/ 1170080 w 1296565"/>
                <a:gd name="csY25" fmla="*/ 270687 h 598506"/>
                <a:gd name="csX26" fmla="*/ 1170080 w 1296565"/>
                <a:gd name="csY26" fmla="*/ 234073 h 598506"/>
                <a:gd name="csX27" fmla="*/ 1172742 w 1296565"/>
                <a:gd name="csY27" fmla="*/ 212248 h 598506"/>
                <a:gd name="csX28" fmla="*/ 1087412 w 1296565"/>
                <a:gd name="csY28" fmla="*/ 126918 h 598506"/>
                <a:gd name="csX29" fmla="*/ 746102 w 1296565"/>
                <a:gd name="csY29" fmla="*/ 126918 h 598506"/>
                <a:gd name="csX30" fmla="*/ 660772 w 1296565"/>
                <a:gd name="csY30" fmla="*/ 212248 h 598506"/>
                <a:gd name="csX31" fmla="*/ 660772 w 1296565"/>
                <a:gd name="csY31" fmla="*/ 234073 h 598506"/>
                <a:gd name="csX32" fmla="*/ 661901 w 1296565"/>
                <a:gd name="csY32" fmla="*/ 234073 h 598506"/>
                <a:gd name="csX33" fmla="*/ 661901 w 1296565"/>
                <a:gd name="csY33" fmla="*/ 258656 h 598506"/>
                <a:gd name="csX34" fmla="*/ 443493 w 1296565"/>
                <a:gd name="csY34" fmla="*/ 477063 h 598506"/>
                <a:gd name="csX35" fmla="*/ 0 w 1296565"/>
                <a:gd name="csY35" fmla="*/ 477063 h 598506"/>
                <a:gd name="csX0" fmla="*/ 0 w 1296565"/>
                <a:gd name="csY0" fmla="*/ 477063 h 598506"/>
                <a:gd name="csX1" fmla="*/ 0 w 1296565"/>
                <a:gd name="csY1" fmla="*/ 354884 h 598506"/>
                <a:gd name="csX2" fmla="*/ 452471 w 1296565"/>
                <a:gd name="csY2" fmla="*/ 354884 h 598506"/>
                <a:gd name="csX3" fmla="*/ 536668 w 1296565"/>
                <a:gd name="csY3" fmla="*/ 270687 h 598506"/>
                <a:gd name="csX4" fmla="*/ 536668 w 1296565"/>
                <a:gd name="csY4" fmla="*/ 256646 h 598506"/>
                <a:gd name="csX5" fmla="*/ 536300 w 1296565"/>
                <a:gd name="csY5" fmla="*/ 256646 h 598506"/>
                <a:gd name="csX6" fmla="*/ 536300 w 1296565"/>
                <a:gd name="csY6" fmla="*/ 221346 h 598506"/>
                <a:gd name="csX7" fmla="*/ 757646 w 1296565"/>
                <a:gd name="csY7" fmla="*/ 0 h 598506"/>
                <a:gd name="csX8" fmla="*/ 1075219 w 1296565"/>
                <a:gd name="csY8" fmla="*/ 0 h 598506"/>
                <a:gd name="csX9" fmla="*/ 1296565 w 1296565"/>
                <a:gd name="csY9" fmla="*/ 221346 h 598506"/>
                <a:gd name="csX10" fmla="*/ 1296565 w 1296565"/>
                <a:gd name="csY10" fmla="*/ 261422 h 598506"/>
                <a:gd name="csX11" fmla="*/ 1294755 w 1296565"/>
                <a:gd name="csY11" fmla="*/ 261422 h 598506"/>
                <a:gd name="csX12" fmla="*/ 1278150 w 1296565"/>
                <a:gd name="csY12" fmla="*/ 343669 h 598506"/>
                <a:gd name="csX13" fmla="*/ 1120923 w 1296565"/>
                <a:gd name="csY13" fmla="*/ 472625 h 598506"/>
                <a:gd name="csX14" fmla="*/ 1082949 w 1296565"/>
                <a:gd name="csY14" fmla="*/ 476453 h 598506"/>
                <a:gd name="csX15" fmla="*/ 1082949 w 1296565"/>
                <a:gd name="csY15" fmla="*/ 477695 h 598506"/>
                <a:gd name="csX16" fmla="*/ 912650 w 1296565"/>
                <a:gd name="csY16" fmla="*/ 477695 h 598506"/>
                <a:gd name="csX17" fmla="*/ 828453 w 1296565"/>
                <a:gd name="csY17" fmla="*/ 561892 h 598506"/>
                <a:gd name="csX18" fmla="*/ 828453 w 1296565"/>
                <a:gd name="csY18" fmla="*/ 598506 h 598506"/>
                <a:gd name="csX19" fmla="*/ 703220 w 1296565"/>
                <a:gd name="csY19" fmla="*/ 598506 h 598506"/>
                <a:gd name="csX20" fmla="*/ 703220 w 1296565"/>
                <a:gd name="csY20" fmla="*/ 573923 h 598506"/>
                <a:gd name="csX21" fmla="*/ 921627 w 1296565"/>
                <a:gd name="csY21" fmla="*/ 355516 h 598506"/>
                <a:gd name="csX22" fmla="*/ 1038350 w 1296565"/>
                <a:gd name="csY22" fmla="*/ 355516 h 598506"/>
                <a:gd name="csX23" fmla="*/ 1038350 w 1296565"/>
                <a:gd name="csY23" fmla="*/ 354884 h 598506"/>
                <a:gd name="csX24" fmla="*/ 1085883 w 1296565"/>
                <a:gd name="csY24" fmla="*/ 354884 h 598506"/>
                <a:gd name="csX25" fmla="*/ 1170080 w 1296565"/>
                <a:gd name="csY25" fmla="*/ 270687 h 598506"/>
                <a:gd name="csX26" fmla="*/ 1172742 w 1296565"/>
                <a:gd name="csY26" fmla="*/ 212248 h 598506"/>
                <a:gd name="csX27" fmla="*/ 1087412 w 1296565"/>
                <a:gd name="csY27" fmla="*/ 126918 h 598506"/>
                <a:gd name="csX28" fmla="*/ 746102 w 1296565"/>
                <a:gd name="csY28" fmla="*/ 126918 h 598506"/>
                <a:gd name="csX29" fmla="*/ 660772 w 1296565"/>
                <a:gd name="csY29" fmla="*/ 212248 h 598506"/>
                <a:gd name="csX30" fmla="*/ 660772 w 1296565"/>
                <a:gd name="csY30" fmla="*/ 234073 h 598506"/>
                <a:gd name="csX31" fmla="*/ 661901 w 1296565"/>
                <a:gd name="csY31" fmla="*/ 234073 h 598506"/>
                <a:gd name="csX32" fmla="*/ 661901 w 1296565"/>
                <a:gd name="csY32" fmla="*/ 258656 h 598506"/>
                <a:gd name="csX33" fmla="*/ 443493 w 1296565"/>
                <a:gd name="csY33" fmla="*/ 477063 h 598506"/>
                <a:gd name="csX34" fmla="*/ 0 w 1296565"/>
                <a:gd name="csY34" fmla="*/ 477063 h 598506"/>
                <a:gd name="csX0" fmla="*/ 0 w 1296565"/>
                <a:gd name="csY0" fmla="*/ 477063 h 598506"/>
                <a:gd name="csX1" fmla="*/ 0 w 1296565"/>
                <a:gd name="csY1" fmla="*/ 354884 h 598506"/>
                <a:gd name="csX2" fmla="*/ 452471 w 1296565"/>
                <a:gd name="csY2" fmla="*/ 354884 h 598506"/>
                <a:gd name="csX3" fmla="*/ 536668 w 1296565"/>
                <a:gd name="csY3" fmla="*/ 270687 h 598506"/>
                <a:gd name="csX4" fmla="*/ 536668 w 1296565"/>
                <a:gd name="csY4" fmla="*/ 256646 h 598506"/>
                <a:gd name="csX5" fmla="*/ 536300 w 1296565"/>
                <a:gd name="csY5" fmla="*/ 256646 h 598506"/>
                <a:gd name="csX6" fmla="*/ 536300 w 1296565"/>
                <a:gd name="csY6" fmla="*/ 221346 h 598506"/>
                <a:gd name="csX7" fmla="*/ 757646 w 1296565"/>
                <a:gd name="csY7" fmla="*/ 0 h 598506"/>
                <a:gd name="csX8" fmla="*/ 1075219 w 1296565"/>
                <a:gd name="csY8" fmla="*/ 0 h 598506"/>
                <a:gd name="csX9" fmla="*/ 1296565 w 1296565"/>
                <a:gd name="csY9" fmla="*/ 221346 h 598506"/>
                <a:gd name="csX10" fmla="*/ 1296565 w 1296565"/>
                <a:gd name="csY10" fmla="*/ 261422 h 598506"/>
                <a:gd name="csX11" fmla="*/ 1294755 w 1296565"/>
                <a:gd name="csY11" fmla="*/ 261422 h 598506"/>
                <a:gd name="csX12" fmla="*/ 1278150 w 1296565"/>
                <a:gd name="csY12" fmla="*/ 343669 h 598506"/>
                <a:gd name="csX13" fmla="*/ 1120923 w 1296565"/>
                <a:gd name="csY13" fmla="*/ 472625 h 598506"/>
                <a:gd name="csX14" fmla="*/ 1082949 w 1296565"/>
                <a:gd name="csY14" fmla="*/ 476453 h 598506"/>
                <a:gd name="csX15" fmla="*/ 1082949 w 1296565"/>
                <a:gd name="csY15" fmla="*/ 477695 h 598506"/>
                <a:gd name="csX16" fmla="*/ 912650 w 1296565"/>
                <a:gd name="csY16" fmla="*/ 477695 h 598506"/>
                <a:gd name="csX17" fmla="*/ 828453 w 1296565"/>
                <a:gd name="csY17" fmla="*/ 561892 h 598506"/>
                <a:gd name="csX18" fmla="*/ 828453 w 1296565"/>
                <a:gd name="csY18" fmla="*/ 598506 h 598506"/>
                <a:gd name="csX19" fmla="*/ 703220 w 1296565"/>
                <a:gd name="csY19" fmla="*/ 598506 h 598506"/>
                <a:gd name="csX20" fmla="*/ 703220 w 1296565"/>
                <a:gd name="csY20" fmla="*/ 573923 h 598506"/>
                <a:gd name="csX21" fmla="*/ 921627 w 1296565"/>
                <a:gd name="csY21" fmla="*/ 355516 h 598506"/>
                <a:gd name="csX22" fmla="*/ 1038350 w 1296565"/>
                <a:gd name="csY22" fmla="*/ 355516 h 598506"/>
                <a:gd name="csX23" fmla="*/ 1038350 w 1296565"/>
                <a:gd name="csY23" fmla="*/ 354884 h 598506"/>
                <a:gd name="csX24" fmla="*/ 1085883 w 1296565"/>
                <a:gd name="csY24" fmla="*/ 354884 h 598506"/>
                <a:gd name="csX25" fmla="*/ 1170080 w 1296565"/>
                <a:gd name="csY25" fmla="*/ 270687 h 598506"/>
                <a:gd name="csX26" fmla="*/ 1172742 w 1296565"/>
                <a:gd name="csY26" fmla="*/ 212248 h 598506"/>
                <a:gd name="csX27" fmla="*/ 1087412 w 1296565"/>
                <a:gd name="csY27" fmla="*/ 126918 h 598506"/>
                <a:gd name="csX28" fmla="*/ 746102 w 1296565"/>
                <a:gd name="csY28" fmla="*/ 126918 h 598506"/>
                <a:gd name="csX29" fmla="*/ 660772 w 1296565"/>
                <a:gd name="csY29" fmla="*/ 212248 h 598506"/>
                <a:gd name="csX30" fmla="*/ 660772 w 1296565"/>
                <a:gd name="csY30" fmla="*/ 234073 h 598506"/>
                <a:gd name="csX31" fmla="*/ 661901 w 1296565"/>
                <a:gd name="csY31" fmla="*/ 258656 h 598506"/>
                <a:gd name="csX32" fmla="*/ 443493 w 1296565"/>
                <a:gd name="csY32" fmla="*/ 477063 h 598506"/>
                <a:gd name="csX33" fmla="*/ 0 w 1296565"/>
                <a:gd name="csY33" fmla="*/ 477063 h 598506"/>
                <a:gd name="csX0" fmla="*/ 0 w 1296565"/>
                <a:gd name="csY0" fmla="*/ 477063 h 598506"/>
                <a:gd name="csX1" fmla="*/ 0 w 1296565"/>
                <a:gd name="csY1" fmla="*/ 354884 h 598506"/>
                <a:gd name="csX2" fmla="*/ 452471 w 1296565"/>
                <a:gd name="csY2" fmla="*/ 354884 h 598506"/>
                <a:gd name="csX3" fmla="*/ 536668 w 1296565"/>
                <a:gd name="csY3" fmla="*/ 270687 h 598506"/>
                <a:gd name="csX4" fmla="*/ 536668 w 1296565"/>
                <a:gd name="csY4" fmla="*/ 256646 h 598506"/>
                <a:gd name="csX5" fmla="*/ 536300 w 1296565"/>
                <a:gd name="csY5" fmla="*/ 256646 h 598506"/>
                <a:gd name="csX6" fmla="*/ 536300 w 1296565"/>
                <a:gd name="csY6" fmla="*/ 221346 h 598506"/>
                <a:gd name="csX7" fmla="*/ 757646 w 1296565"/>
                <a:gd name="csY7" fmla="*/ 0 h 598506"/>
                <a:gd name="csX8" fmla="*/ 1075219 w 1296565"/>
                <a:gd name="csY8" fmla="*/ 0 h 598506"/>
                <a:gd name="csX9" fmla="*/ 1296565 w 1296565"/>
                <a:gd name="csY9" fmla="*/ 221346 h 598506"/>
                <a:gd name="csX10" fmla="*/ 1296565 w 1296565"/>
                <a:gd name="csY10" fmla="*/ 261422 h 598506"/>
                <a:gd name="csX11" fmla="*/ 1294755 w 1296565"/>
                <a:gd name="csY11" fmla="*/ 261422 h 598506"/>
                <a:gd name="csX12" fmla="*/ 1278150 w 1296565"/>
                <a:gd name="csY12" fmla="*/ 343669 h 598506"/>
                <a:gd name="csX13" fmla="*/ 1120923 w 1296565"/>
                <a:gd name="csY13" fmla="*/ 472625 h 598506"/>
                <a:gd name="csX14" fmla="*/ 1082949 w 1296565"/>
                <a:gd name="csY14" fmla="*/ 476453 h 598506"/>
                <a:gd name="csX15" fmla="*/ 1082949 w 1296565"/>
                <a:gd name="csY15" fmla="*/ 477695 h 598506"/>
                <a:gd name="csX16" fmla="*/ 912650 w 1296565"/>
                <a:gd name="csY16" fmla="*/ 477695 h 598506"/>
                <a:gd name="csX17" fmla="*/ 828453 w 1296565"/>
                <a:gd name="csY17" fmla="*/ 561892 h 598506"/>
                <a:gd name="csX18" fmla="*/ 828453 w 1296565"/>
                <a:gd name="csY18" fmla="*/ 598506 h 598506"/>
                <a:gd name="csX19" fmla="*/ 703220 w 1296565"/>
                <a:gd name="csY19" fmla="*/ 598506 h 598506"/>
                <a:gd name="csX20" fmla="*/ 703220 w 1296565"/>
                <a:gd name="csY20" fmla="*/ 573923 h 598506"/>
                <a:gd name="csX21" fmla="*/ 921627 w 1296565"/>
                <a:gd name="csY21" fmla="*/ 355516 h 598506"/>
                <a:gd name="csX22" fmla="*/ 1038350 w 1296565"/>
                <a:gd name="csY22" fmla="*/ 355516 h 598506"/>
                <a:gd name="csX23" fmla="*/ 1085883 w 1296565"/>
                <a:gd name="csY23" fmla="*/ 354884 h 598506"/>
                <a:gd name="csX24" fmla="*/ 1170080 w 1296565"/>
                <a:gd name="csY24" fmla="*/ 270687 h 598506"/>
                <a:gd name="csX25" fmla="*/ 1172742 w 1296565"/>
                <a:gd name="csY25" fmla="*/ 212248 h 598506"/>
                <a:gd name="csX26" fmla="*/ 1087412 w 1296565"/>
                <a:gd name="csY26" fmla="*/ 126918 h 598506"/>
                <a:gd name="csX27" fmla="*/ 746102 w 1296565"/>
                <a:gd name="csY27" fmla="*/ 126918 h 598506"/>
                <a:gd name="csX28" fmla="*/ 660772 w 1296565"/>
                <a:gd name="csY28" fmla="*/ 212248 h 598506"/>
                <a:gd name="csX29" fmla="*/ 660772 w 1296565"/>
                <a:gd name="csY29" fmla="*/ 234073 h 598506"/>
                <a:gd name="csX30" fmla="*/ 661901 w 1296565"/>
                <a:gd name="csY30" fmla="*/ 258656 h 598506"/>
                <a:gd name="csX31" fmla="*/ 443493 w 1296565"/>
                <a:gd name="csY31" fmla="*/ 477063 h 598506"/>
                <a:gd name="csX32" fmla="*/ 0 w 1296565"/>
                <a:gd name="csY32" fmla="*/ 477063 h 598506"/>
                <a:gd name="csX0" fmla="*/ 0 w 1296565"/>
                <a:gd name="csY0" fmla="*/ 477063 h 598506"/>
                <a:gd name="csX1" fmla="*/ 0 w 1296565"/>
                <a:gd name="csY1" fmla="*/ 354884 h 598506"/>
                <a:gd name="csX2" fmla="*/ 452471 w 1296565"/>
                <a:gd name="csY2" fmla="*/ 354884 h 598506"/>
                <a:gd name="csX3" fmla="*/ 536668 w 1296565"/>
                <a:gd name="csY3" fmla="*/ 270687 h 598506"/>
                <a:gd name="csX4" fmla="*/ 536668 w 1296565"/>
                <a:gd name="csY4" fmla="*/ 256646 h 598506"/>
                <a:gd name="csX5" fmla="*/ 536300 w 1296565"/>
                <a:gd name="csY5" fmla="*/ 256646 h 598506"/>
                <a:gd name="csX6" fmla="*/ 536300 w 1296565"/>
                <a:gd name="csY6" fmla="*/ 221346 h 598506"/>
                <a:gd name="csX7" fmla="*/ 757646 w 1296565"/>
                <a:gd name="csY7" fmla="*/ 0 h 598506"/>
                <a:gd name="csX8" fmla="*/ 1075219 w 1296565"/>
                <a:gd name="csY8" fmla="*/ 0 h 598506"/>
                <a:gd name="csX9" fmla="*/ 1296565 w 1296565"/>
                <a:gd name="csY9" fmla="*/ 221346 h 598506"/>
                <a:gd name="csX10" fmla="*/ 1296565 w 1296565"/>
                <a:gd name="csY10" fmla="*/ 261422 h 598506"/>
                <a:gd name="csX11" fmla="*/ 1294755 w 1296565"/>
                <a:gd name="csY11" fmla="*/ 261422 h 598506"/>
                <a:gd name="csX12" fmla="*/ 1278150 w 1296565"/>
                <a:gd name="csY12" fmla="*/ 343669 h 598506"/>
                <a:gd name="csX13" fmla="*/ 1120923 w 1296565"/>
                <a:gd name="csY13" fmla="*/ 472625 h 598506"/>
                <a:gd name="csX14" fmla="*/ 1082949 w 1296565"/>
                <a:gd name="csY14" fmla="*/ 476453 h 598506"/>
                <a:gd name="csX15" fmla="*/ 1082949 w 1296565"/>
                <a:gd name="csY15" fmla="*/ 477695 h 598506"/>
                <a:gd name="csX16" fmla="*/ 1083496 w 1296565"/>
                <a:gd name="csY16" fmla="*/ 469818 h 598506"/>
                <a:gd name="csX17" fmla="*/ 912650 w 1296565"/>
                <a:gd name="csY17" fmla="*/ 477695 h 598506"/>
                <a:gd name="csX18" fmla="*/ 828453 w 1296565"/>
                <a:gd name="csY18" fmla="*/ 561892 h 598506"/>
                <a:gd name="csX19" fmla="*/ 828453 w 1296565"/>
                <a:gd name="csY19" fmla="*/ 598506 h 598506"/>
                <a:gd name="csX20" fmla="*/ 703220 w 1296565"/>
                <a:gd name="csY20" fmla="*/ 598506 h 598506"/>
                <a:gd name="csX21" fmla="*/ 703220 w 1296565"/>
                <a:gd name="csY21" fmla="*/ 573923 h 598506"/>
                <a:gd name="csX22" fmla="*/ 921627 w 1296565"/>
                <a:gd name="csY22" fmla="*/ 355516 h 598506"/>
                <a:gd name="csX23" fmla="*/ 1038350 w 1296565"/>
                <a:gd name="csY23" fmla="*/ 355516 h 598506"/>
                <a:gd name="csX24" fmla="*/ 1085883 w 1296565"/>
                <a:gd name="csY24" fmla="*/ 354884 h 598506"/>
                <a:gd name="csX25" fmla="*/ 1170080 w 1296565"/>
                <a:gd name="csY25" fmla="*/ 270687 h 598506"/>
                <a:gd name="csX26" fmla="*/ 1172742 w 1296565"/>
                <a:gd name="csY26" fmla="*/ 212248 h 598506"/>
                <a:gd name="csX27" fmla="*/ 1087412 w 1296565"/>
                <a:gd name="csY27" fmla="*/ 126918 h 598506"/>
                <a:gd name="csX28" fmla="*/ 746102 w 1296565"/>
                <a:gd name="csY28" fmla="*/ 126918 h 598506"/>
                <a:gd name="csX29" fmla="*/ 660772 w 1296565"/>
                <a:gd name="csY29" fmla="*/ 212248 h 598506"/>
                <a:gd name="csX30" fmla="*/ 660772 w 1296565"/>
                <a:gd name="csY30" fmla="*/ 234073 h 598506"/>
                <a:gd name="csX31" fmla="*/ 661901 w 1296565"/>
                <a:gd name="csY31" fmla="*/ 258656 h 598506"/>
                <a:gd name="csX32" fmla="*/ 443493 w 1296565"/>
                <a:gd name="csY32" fmla="*/ 477063 h 598506"/>
                <a:gd name="csX33" fmla="*/ 0 w 1296565"/>
                <a:gd name="csY33" fmla="*/ 477063 h 598506"/>
                <a:gd name="csX0" fmla="*/ 0 w 1296565"/>
                <a:gd name="csY0" fmla="*/ 477063 h 598506"/>
                <a:gd name="csX1" fmla="*/ 0 w 1296565"/>
                <a:gd name="csY1" fmla="*/ 354884 h 598506"/>
                <a:gd name="csX2" fmla="*/ 452471 w 1296565"/>
                <a:gd name="csY2" fmla="*/ 354884 h 598506"/>
                <a:gd name="csX3" fmla="*/ 536668 w 1296565"/>
                <a:gd name="csY3" fmla="*/ 270687 h 598506"/>
                <a:gd name="csX4" fmla="*/ 536668 w 1296565"/>
                <a:gd name="csY4" fmla="*/ 256646 h 598506"/>
                <a:gd name="csX5" fmla="*/ 536300 w 1296565"/>
                <a:gd name="csY5" fmla="*/ 256646 h 598506"/>
                <a:gd name="csX6" fmla="*/ 536300 w 1296565"/>
                <a:gd name="csY6" fmla="*/ 221346 h 598506"/>
                <a:gd name="csX7" fmla="*/ 757646 w 1296565"/>
                <a:gd name="csY7" fmla="*/ 0 h 598506"/>
                <a:gd name="csX8" fmla="*/ 1075219 w 1296565"/>
                <a:gd name="csY8" fmla="*/ 0 h 598506"/>
                <a:gd name="csX9" fmla="*/ 1296565 w 1296565"/>
                <a:gd name="csY9" fmla="*/ 221346 h 598506"/>
                <a:gd name="csX10" fmla="*/ 1296565 w 1296565"/>
                <a:gd name="csY10" fmla="*/ 261422 h 598506"/>
                <a:gd name="csX11" fmla="*/ 1294755 w 1296565"/>
                <a:gd name="csY11" fmla="*/ 261422 h 598506"/>
                <a:gd name="csX12" fmla="*/ 1278150 w 1296565"/>
                <a:gd name="csY12" fmla="*/ 343669 h 598506"/>
                <a:gd name="csX13" fmla="*/ 1120923 w 1296565"/>
                <a:gd name="csY13" fmla="*/ 472625 h 598506"/>
                <a:gd name="csX14" fmla="*/ 1082949 w 1296565"/>
                <a:gd name="csY14" fmla="*/ 476453 h 598506"/>
                <a:gd name="csX15" fmla="*/ 1082949 w 1296565"/>
                <a:gd name="csY15" fmla="*/ 477695 h 598506"/>
                <a:gd name="csX16" fmla="*/ 912650 w 1296565"/>
                <a:gd name="csY16" fmla="*/ 477695 h 598506"/>
                <a:gd name="csX17" fmla="*/ 828453 w 1296565"/>
                <a:gd name="csY17" fmla="*/ 561892 h 598506"/>
                <a:gd name="csX18" fmla="*/ 828453 w 1296565"/>
                <a:gd name="csY18" fmla="*/ 598506 h 598506"/>
                <a:gd name="csX19" fmla="*/ 703220 w 1296565"/>
                <a:gd name="csY19" fmla="*/ 598506 h 598506"/>
                <a:gd name="csX20" fmla="*/ 703220 w 1296565"/>
                <a:gd name="csY20" fmla="*/ 573923 h 598506"/>
                <a:gd name="csX21" fmla="*/ 921627 w 1296565"/>
                <a:gd name="csY21" fmla="*/ 355516 h 598506"/>
                <a:gd name="csX22" fmla="*/ 1038350 w 1296565"/>
                <a:gd name="csY22" fmla="*/ 355516 h 598506"/>
                <a:gd name="csX23" fmla="*/ 1085883 w 1296565"/>
                <a:gd name="csY23" fmla="*/ 354884 h 598506"/>
                <a:gd name="csX24" fmla="*/ 1170080 w 1296565"/>
                <a:gd name="csY24" fmla="*/ 270687 h 598506"/>
                <a:gd name="csX25" fmla="*/ 1172742 w 1296565"/>
                <a:gd name="csY25" fmla="*/ 212248 h 598506"/>
                <a:gd name="csX26" fmla="*/ 1087412 w 1296565"/>
                <a:gd name="csY26" fmla="*/ 126918 h 598506"/>
                <a:gd name="csX27" fmla="*/ 746102 w 1296565"/>
                <a:gd name="csY27" fmla="*/ 126918 h 598506"/>
                <a:gd name="csX28" fmla="*/ 660772 w 1296565"/>
                <a:gd name="csY28" fmla="*/ 212248 h 598506"/>
                <a:gd name="csX29" fmla="*/ 660772 w 1296565"/>
                <a:gd name="csY29" fmla="*/ 234073 h 598506"/>
                <a:gd name="csX30" fmla="*/ 661901 w 1296565"/>
                <a:gd name="csY30" fmla="*/ 258656 h 598506"/>
                <a:gd name="csX31" fmla="*/ 443493 w 1296565"/>
                <a:gd name="csY31" fmla="*/ 477063 h 598506"/>
                <a:gd name="csX32" fmla="*/ 0 w 1296565"/>
                <a:gd name="csY32" fmla="*/ 477063 h 598506"/>
                <a:gd name="csX0" fmla="*/ 0 w 1296565"/>
                <a:gd name="csY0" fmla="*/ 477063 h 598506"/>
                <a:gd name="csX1" fmla="*/ 0 w 1296565"/>
                <a:gd name="csY1" fmla="*/ 354884 h 598506"/>
                <a:gd name="csX2" fmla="*/ 452471 w 1296565"/>
                <a:gd name="csY2" fmla="*/ 354884 h 598506"/>
                <a:gd name="csX3" fmla="*/ 536668 w 1296565"/>
                <a:gd name="csY3" fmla="*/ 270687 h 598506"/>
                <a:gd name="csX4" fmla="*/ 536668 w 1296565"/>
                <a:gd name="csY4" fmla="*/ 256646 h 598506"/>
                <a:gd name="csX5" fmla="*/ 536300 w 1296565"/>
                <a:gd name="csY5" fmla="*/ 256646 h 598506"/>
                <a:gd name="csX6" fmla="*/ 536300 w 1296565"/>
                <a:gd name="csY6" fmla="*/ 221346 h 598506"/>
                <a:gd name="csX7" fmla="*/ 757646 w 1296565"/>
                <a:gd name="csY7" fmla="*/ 0 h 598506"/>
                <a:gd name="csX8" fmla="*/ 1075219 w 1296565"/>
                <a:gd name="csY8" fmla="*/ 0 h 598506"/>
                <a:gd name="csX9" fmla="*/ 1296565 w 1296565"/>
                <a:gd name="csY9" fmla="*/ 221346 h 598506"/>
                <a:gd name="csX10" fmla="*/ 1296565 w 1296565"/>
                <a:gd name="csY10" fmla="*/ 261422 h 598506"/>
                <a:gd name="csX11" fmla="*/ 1294755 w 1296565"/>
                <a:gd name="csY11" fmla="*/ 261422 h 598506"/>
                <a:gd name="csX12" fmla="*/ 1278150 w 1296565"/>
                <a:gd name="csY12" fmla="*/ 343669 h 598506"/>
                <a:gd name="csX13" fmla="*/ 1120923 w 1296565"/>
                <a:gd name="csY13" fmla="*/ 472625 h 598506"/>
                <a:gd name="csX14" fmla="*/ 1082949 w 1296565"/>
                <a:gd name="csY14" fmla="*/ 476453 h 598506"/>
                <a:gd name="csX15" fmla="*/ 912650 w 1296565"/>
                <a:gd name="csY15" fmla="*/ 477695 h 598506"/>
                <a:gd name="csX16" fmla="*/ 828453 w 1296565"/>
                <a:gd name="csY16" fmla="*/ 561892 h 598506"/>
                <a:gd name="csX17" fmla="*/ 828453 w 1296565"/>
                <a:gd name="csY17" fmla="*/ 598506 h 598506"/>
                <a:gd name="csX18" fmla="*/ 703220 w 1296565"/>
                <a:gd name="csY18" fmla="*/ 598506 h 598506"/>
                <a:gd name="csX19" fmla="*/ 703220 w 1296565"/>
                <a:gd name="csY19" fmla="*/ 573923 h 598506"/>
                <a:gd name="csX20" fmla="*/ 921627 w 1296565"/>
                <a:gd name="csY20" fmla="*/ 355516 h 598506"/>
                <a:gd name="csX21" fmla="*/ 1038350 w 1296565"/>
                <a:gd name="csY21" fmla="*/ 355516 h 598506"/>
                <a:gd name="csX22" fmla="*/ 1085883 w 1296565"/>
                <a:gd name="csY22" fmla="*/ 354884 h 598506"/>
                <a:gd name="csX23" fmla="*/ 1170080 w 1296565"/>
                <a:gd name="csY23" fmla="*/ 270687 h 598506"/>
                <a:gd name="csX24" fmla="*/ 1172742 w 1296565"/>
                <a:gd name="csY24" fmla="*/ 212248 h 598506"/>
                <a:gd name="csX25" fmla="*/ 1087412 w 1296565"/>
                <a:gd name="csY25" fmla="*/ 126918 h 598506"/>
                <a:gd name="csX26" fmla="*/ 746102 w 1296565"/>
                <a:gd name="csY26" fmla="*/ 126918 h 598506"/>
                <a:gd name="csX27" fmla="*/ 660772 w 1296565"/>
                <a:gd name="csY27" fmla="*/ 212248 h 598506"/>
                <a:gd name="csX28" fmla="*/ 660772 w 1296565"/>
                <a:gd name="csY28" fmla="*/ 234073 h 598506"/>
                <a:gd name="csX29" fmla="*/ 661901 w 1296565"/>
                <a:gd name="csY29" fmla="*/ 258656 h 598506"/>
                <a:gd name="csX30" fmla="*/ 443493 w 1296565"/>
                <a:gd name="csY30" fmla="*/ 477063 h 598506"/>
                <a:gd name="csX31" fmla="*/ 0 w 1296565"/>
                <a:gd name="csY31" fmla="*/ 477063 h 598506"/>
                <a:gd name="csX0" fmla="*/ 0 w 1296565"/>
                <a:gd name="csY0" fmla="*/ 477063 h 598506"/>
                <a:gd name="csX1" fmla="*/ 0 w 1296565"/>
                <a:gd name="csY1" fmla="*/ 354884 h 598506"/>
                <a:gd name="csX2" fmla="*/ 452471 w 1296565"/>
                <a:gd name="csY2" fmla="*/ 354884 h 598506"/>
                <a:gd name="csX3" fmla="*/ 536668 w 1296565"/>
                <a:gd name="csY3" fmla="*/ 270687 h 598506"/>
                <a:gd name="csX4" fmla="*/ 536668 w 1296565"/>
                <a:gd name="csY4" fmla="*/ 256646 h 598506"/>
                <a:gd name="csX5" fmla="*/ 536300 w 1296565"/>
                <a:gd name="csY5" fmla="*/ 256646 h 598506"/>
                <a:gd name="csX6" fmla="*/ 536300 w 1296565"/>
                <a:gd name="csY6" fmla="*/ 221346 h 598506"/>
                <a:gd name="csX7" fmla="*/ 757646 w 1296565"/>
                <a:gd name="csY7" fmla="*/ 0 h 598506"/>
                <a:gd name="csX8" fmla="*/ 1075219 w 1296565"/>
                <a:gd name="csY8" fmla="*/ 0 h 598506"/>
                <a:gd name="csX9" fmla="*/ 1296565 w 1296565"/>
                <a:gd name="csY9" fmla="*/ 221346 h 598506"/>
                <a:gd name="csX10" fmla="*/ 1296565 w 1296565"/>
                <a:gd name="csY10" fmla="*/ 261422 h 598506"/>
                <a:gd name="csX11" fmla="*/ 1294755 w 1296565"/>
                <a:gd name="csY11" fmla="*/ 261422 h 598506"/>
                <a:gd name="csX12" fmla="*/ 1278150 w 1296565"/>
                <a:gd name="csY12" fmla="*/ 343669 h 598506"/>
                <a:gd name="csX13" fmla="*/ 1120923 w 1296565"/>
                <a:gd name="csY13" fmla="*/ 472625 h 598506"/>
                <a:gd name="csX14" fmla="*/ 1082949 w 1296565"/>
                <a:gd name="csY14" fmla="*/ 476453 h 598506"/>
                <a:gd name="csX15" fmla="*/ 912650 w 1296565"/>
                <a:gd name="csY15" fmla="*/ 477695 h 598506"/>
                <a:gd name="csX16" fmla="*/ 828453 w 1296565"/>
                <a:gd name="csY16" fmla="*/ 561892 h 598506"/>
                <a:gd name="csX17" fmla="*/ 828453 w 1296565"/>
                <a:gd name="csY17" fmla="*/ 598506 h 598506"/>
                <a:gd name="csX18" fmla="*/ 703220 w 1296565"/>
                <a:gd name="csY18" fmla="*/ 598506 h 598506"/>
                <a:gd name="csX19" fmla="*/ 703220 w 1296565"/>
                <a:gd name="csY19" fmla="*/ 573923 h 598506"/>
                <a:gd name="csX20" fmla="*/ 921627 w 1296565"/>
                <a:gd name="csY20" fmla="*/ 355516 h 598506"/>
                <a:gd name="csX21" fmla="*/ 1038350 w 1296565"/>
                <a:gd name="csY21" fmla="*/ 355516 h 598506"/>
                <a:gd name="csX22" fmla="*/ 1085883 w 1296565"/>
                <a:gd name="csY22" fmla="*/ 354884 h 598506"/>
                <a:gd name="csX23" fmla="*/ 1170080 w 1296565"/>
                <a:gd name="csY23" fmla="*/ 270687 h 598506"/>
                <a:gd name="csX24" fmla="*/ 1172742 w 1296565"/>
                <a:gd name="csY24" fmla="*/ 212248 h 598506"/>
                <a:gd name="csX25" fmla="*/ 1087412 w 1296565"/>
                <a:gd name="csY25" fmla="*/ 126918 h 598506"/>
                <a:gd name="csX26" fmla="*/ 746102 w 1296565"/>
                <a:gd name="csY26" fmla="*/ 126918 h 598506"/>
                <a:gd name="csX27" fmla="*/ 660772 w 1296565"/>
                <a:gd name="csY27" fmla="*/ 212248 h 598506"/>
                <a:gd name="csX28" fmla="*/ 661901 w 1296565"/>
                <a:gd name="csY28" fmla="*/ 258656 h 598506"/>
                <a:gd name="csX29" fmla="*/ 443493 w 1296565"/>
                <a:gd name="csY29" fmla="*/ 477063 h 598506"/>
                <a:gd name="csX30" fmla="*/ 0 w 1296565"/>
                <a:gd name="csY30" fmla="*/ 477063 h 598506"/>
                <a:gd name="csX0" fmla="*/ 0 w 1296565"/>
                <a:gd name="csY0" fmla="*/ 477063 h 598506"/>
                <a:gd name="csX1" fmla="*/ 0 w 1296565"/>
                <a:gd name="csY1" fmla="*/ 354884 h 598506"/>
                <a:gd name="csX2" fmla="*/ 452471 w 1296565"/>
                <a:gd name="csY2" fmla="*/ 354884 h 598506"/>
                <a:gd name="csX3" fmla="*/ 536668 w 1296565"/>
                <a:gd name="csY3" fmla="*/ 270687 h 598506"/>
                <a:gd name="csX4" fmla="*/ 536668 w 1296565"/>
                <a:gd name="csY4" fmla="*/ 256646 h 598506"/>
                <a:gd name="csX5" fmla="*/ 536300 w 1296565"/>
                <a:gd name="csY5" fmla="*/ 221346 h 598506"/>
                <a:gd name="csX6" fmla="*/ 757646 w 1296565"/>
                <a:gd name="csY6" fmla="*/ 0 h 598506"/>
                <a:gd name="csX7" fmla="*/ 1075219 w 1296565"/>
                <a:gd name="csY7" fmla="*/ 0 h 598506"/>
                <a:gd name="csX8" fmla="*/ 1296565 w 1296565"/>
                <a:gd name="csY8" fmla="*/ 221346 h 598506"/>
                <a:gd name="csX9" fmla="*/ 1296565 w 1296565"/>
                <a:gd name="csY9" fmla="*/ 261422 h 598506"/>
                <a:gd name="csX10" fmla="*/ 1294755 w 1296565"/>
                <a:gd name="csY10" fmla="*/ 261422 h 598506"/>
                <a:gd name="csX11" fmla="*/ 1278150 w 1296565"/>
                <a:gd name="csY11" fmla="*/ 343669 h 598506"/>
                <a:gd name="csX12" fmla="*/ 1120923 w 1296565"/>
                <a:gd name="csY12" fmla="*/ 472625 h 598506"/>
                <a:gd name="csX13" fmla="*/ 1082949 w 1296565"/>
                <a:gd name="csY13" fmla="*/ 476453 h 598506"/>
                <a:gd name="csX14" fmla="*/ 912650 w 1296565"/>
                <a:gd name="csY14" fmla="*/ 477695 h 598506"/>
                <a:gd name="csX15" fmla="*/ 828453 w 1296565"/>
                <a:gd name="csY15" fmla="*/ 561892 h 598506"/>
                <a:gd name="csX16" fmla="*/ 828453 w 1296565"/>
                <a:gd name="csY16" fmla="*/ 598506 h 598506"/>
                <a:gd name="csX17" fmla="*/ 703220 w 1296565"/>
                <a:gd name="csY17" fmla="*/ 598506 h 598506"/>
                <a:gd name="csX18" fmla="*/ 703220 w 1296565"/>
                <a:gd name="csY18" fmla="*/ 573923 h 598506"/>
                <a:gd name="csX19" fmla="*/ 921627 w 1296565"/>
                <a:gd name="csY19" fmla="*/ 355516 h 598506"/>
                <a:gd name="csX20" fmla="*/ 1038350 w 1296565"/>
                <a:gd name="csY20" fmla="*/ 355516 h 598506"/>
                <a:gd name="csX21" fmla="*/ 1085883 w 1296565"/>
                <a:gd name="csY21" fmla="*/ 354884 h 598506"/>
                <a:gd name="csX22" fmla="*/ 1170080 w 1296565"/>
                <a:gd name="csY22" fmla="*/ 270687 h 598506"/>
                <a:gd name="csX23" fmla="*/ 1172742 w 1296565"/>
                <a:gd name="csY23" fmla="*/ 212248 h 598506"/>
                <a:gd name="csX24" fmla="*/ 1087412 w 1296565"/>
                <a:gd name="csY24" fmla="*/ 126918 h 598506"/>
                <a:gd name="csX25" fmla="*/ 746102 w 1296565"/>
                <a:gd name="csY25" fmla="*/ 126918 h 598506"/>
                <a:gd name="csX26" fmla="*/ 660772 w 1296565"/>
                <a:gd name="csY26" fmla="*/ 212248 h 598506"/>
                <a:gd name="csX27" fmla="*/ 661901 w 1296565"/>
                <a:gd name="csY27" fmla="*/ 258656 h 598506"/>
                <a:gd name="csX28" fmla="*/ 443493 w 1296565"/>
                <a:gd name="csY28" fmla="*/ 477063 h 598506"/>
                <a:gd name="csX29" fmla="*/ 0 w 1296565"/>
                <a:gd name="csY29" fmla="*/ 477063 h 598506"/>
                <a:gd name="csX0" fmla="*/ 0 w 1296565"/>
                <a:gd name="csY0" fmla="*/ 477063 h 598506"/>
                <a:gd name="csX1" fmla="*/ 0 w 1296565"/>
                <a:gd name="csY1" fmla="*/ 354884 h 598506"/>
                <a:gd name="csX2" fmla="*/ 452471 w 1296565"/>
                <a:gd name="csY2" fmla="*/ 354884 h 598506"/>
                <a:gd name="csX3" fmla="*/ 536668 w 1296565"/>
                <a:gd name="csY3" fmla="*/ 270687 h 598506"/>
                <a:gd name="csX4" fmla="*/ 536300 w 1296565"/>
                <a:gd name="csY4" fmla="*/ 221346 h 598506"/>
                <a:gd name="csX5" fmla="*/ 757646 w 1296565"/>
                <a:gd name="csY5" fmla="*/ 0 h 598506"/>
                <a:gd name="csX6" fmla="*/ 1075219 w 1296565"/>
                <a:gd name="csY6" fmla="*/ 0 h 598506"/>
                <a:gd name="csX7" fmla="*/ 1296565 w 1296565"/>
                <a:gd name="csY7" fmla="*/ 221346 h 598506"/>
                <a:gd name="csX8" fmla="*/ 1296565 w 1296565"/>
                <a:gd name="csY8" fmla="*/ 261422 h 598506"/>
                <a:gd name="csX9" fmla="*/ 1294755 w 1296565"/>
                <a:gd name="csY9" fmla="*/ 261422 h 598506"/>
                <a:gd name="csX10" fmla="*/ 1278150 w 1296565"/>
                <a:gd name="csY10" fmla="*/ 343669 h 598506"/>
                <a:gd name="csX11" fmla="*/ 1120923 w 1296565"/>
                <a:gd name="csY11" fmla="*/ 472625 h 598506"/>
                <a:gd name="csX12" fmla="*/ 1082949 w 1296565"/>
                <a:gd name="csY12" fmla="*/ 476453 h 598506"/>
                <a:gd name="csX13" fmla="*/ 912650 w 1296565"/>
                <a:gd name="csY13" fmla="*/ 477695 h 598506"/>
                <a:gd name="csX14" fmla="*/ 828453 w 1296565"/>
                <a:gd name="csY14" fmla="*/ 561892 h 598506"/>
                <a:gd name="csX15" fmla="*/ 828453 w 1296565"/>
                <a:gd name="csY15" fmla="*/ 598506 h 598506"/>
                <a:gd name="csX16" fmla="*/ 703220 w 1296565"/>
                <a:gd name="csY16" fmla="*/ 598506 h 598506"/>
                <a:gd name="csX17" fmla="*/ 703220 w 1296565"/>
                <a:gd name="csY17" fmla="*/ 573923 h 598506"/>
                <a:gd name="csX18" fmla="*/ 921627 w 1296565"/>
                <a:gd name="csY18" fmla="*/ 355516 h 598506"/>
                <a:gd name="csX19" fmla="*/ 1038350 w 1296565"/>
                <a:gd name="csY19" fmla="*/ 355516 h 598506"/>
                <a:gd name="csX20" fmla="*/ 1085883 w 1296565"/>
                <a:gd name="csY20" fmla="*/ 354884 h 598506"/>
                <a:gd name="csX21" fmla="*/ 1170080 w 1296565"/>
                <a:gd name="csY21" fmla="*/ 270687 h 598506"/>
                <a:gd name="csX22" fmla="*/ 1172742 w 1296565"/>
                <a:gd name="csY22" fmla="*/ 212248 h 598506"/>
                <a:gd name="csX23" fmla="*/ 1087412 w 1296565"/>
                <a:gd name="csY23" fmla="*/ 126918 h 598506"/>
                <a:gd name="csX24" fmla="*/ 746102 w 1296565"/>
                <a:gd name="csY24" fmla="*/ 126918 h 598506"/>
                <a:gd name="csX25" fmla="*/ 660772 w 1296565"/>
                <a:gd name="csY25" fmla="*/ 212248 h 598506"/>
                <a:gd name="csX26" fmla="*/ 661901 w 1296565"/>
                <a:gd name="csY26" fmla="*/ 258656 h 598506"/>
                <a:gd name="csX27" fmla="*/ 443493 w 1296565"/>
                <a:gd name="csY27" fmla="*/ 477063 h 598506"/>
                <a:gd name="csX28" fmla="*/ 0 w 1296565"/>
                <a:gd name="csY28" fmla="*/ 477063 h 59850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1296565" h="598506">
                  <a:moveTo>
                    <a:pt x="0" y="477063"/>
                  </a:moveTo>
                  <a:lnTo>
                    <a:pt x="0" y="354884"/>
                  </a:lnTo>
                  <a:lnTo>
                    <a:pt x="452471" y="354884"/>
                  </a:lnTo>
                  <a:cubicBezTo>
                    <a:pt x="498971" y="354884"/>
                    <a:pt x="536668" y="317187"/>
                    <a:pt x="536668" y="270687"/>
                  </a:cubicBezTo>
                  <a:cubicBezTo>
                    <a:pt x="536545" y="254240"/>
                    <a:pt x="536423" y="237793"/>
                    <a:pt x="536300" y="221346"/>
                  </a:cubicBezTo>
                  <a:cubicBezTo>
                    <a:pt x="536300" y="99100"/>
                    <a:pt x="635400" y="0"/>
                    <a:pt x="757646" y="0"/>
                  </a:cubicBezTo>
                  <a:lnTo>
                    <a:pt x="1075219" y="0"/>
                  </a:lnTo>
                  <a:cubicBezTo>
                    <a:pt x="1197465" y="0"/>
                    <a:pt x="1296565" y="99100"/>
                    <a:pt x="1296565" y="221346"/>
                  </a:cubicBezTo>
                  <a:lnTo>
                    <a:pt x="1296565" y="261422"/>
                  </a:lnTo>
                  <a:lnTo>
                    <a:pt x="1294755" y="261422"/>
                  </a:lnTo>
                  <a:lnTo>
                    <a:pt x="1278150" y="343669"/>
                  </a:lnTo>
                  <a:cubicBezTo>
                    <a:pt x="1250520" y="408994"/>
                    <a:pt x="1192012" y="458078"/>
                    <a:pt x="1120923" y="472625"/>
                  </a:cubicBezTo>
                  <a:lnTo>
                    <a:pt x="1082949" y="476453"/>
                  </a:lnTo>
                  <a:lnTo>
                    <a:pt x="912650" y="477695"/>
                  </a:lnTo>
                  <a:cubicBezTo>
                    <a:pt x="866150" y="477695"/>
                    <a:pt x="828453" y="515391"/>
                    <a:pt x="828453" y="561892"/>
                  </a:cubicBezTo>
                  <a:lnTo>
                    <a:pt x="828453" y="598506"/>
                  </a:lnTo>
                  <a:lnTo>
                    <a:pt x="703220" y="598506"/>
                  </a:lnTo>
                  <a:lnTo>
                    <a:pt x="703220" y="573923"/>
                  </a:lnTo>
                  <a:cubicBezTo>
                    <a:pt x="703220" y="453300"/>
                    <a:pt x="801004" y="355516"/>
                    <a:pt x="921627" y="355516"/>
                  </a:cubicBezTo>
                  <a:lnTo>
                    <a:pt x="1038350" y="355516"/>
                  </a:lnTo>
                  <a:lnTo>
                    <a:pt x="1085883" y="354884"/>
                  </a:lnTo>
                  <a:cubicBezTo>
                    <a:pt x="1132383" y="354884"/>
                    <a:pt x="1170080" y="317188"/>
                    <a:pt x="1170080" y="270687"/>
                  </a:cubicBezTo>
                  <a:lnTo>
                    <a:pt x="1172742" y="212248"/>
                  </a:lnTo>
                  <a:cubicBezTo>
                    <a:pt x="1172742" y="165122"/>
                    <a:pt x="1134538" y="126918"/>
                    <a:pt x="1087412" y="126918"/>
                  </a:cubicBezTo>
                  <a:lnTo>
                    <a:pt x="746102" y="126918"/>
                  </a:lnTo>
                  <a:cubicBezTo>
                    <a:pt x="698976" y="126918"/>
                    <a:pt x="660772" y="165122"/>
                    <a:pt x="660772" y="212248"/>
                  </a:cubicBezTo>
                  <a:cubicBezTo>
                    <a:pt x="661148" y="227717"/>
                    <a:pt x="661525" y="243187"/>
                    <a:pt x="661901" y="258656"/>
                  </a:cubicBezTo>
                  <a:cubicBezTo>
                    <a:pt x="661901" y="379278"/>
                    <a:pt x="564116" y="477063"/>
                    <a:pt x="443493" y="477063"/>
                  </a:cubicBezTo>
                  <a:lnTo>
                    <a:pt x="0" y="47706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4" name="四角形: 上の 2 つの角を丸める 283">
              <a:extLst>
                <a:ext uri="{FF2B5EF4-FFF2-40B4-BE49-F238E27FC236}">
                  <a16:creationId xmlns:a16="http://schemas.microsoft.com/office/drawing/2014/main" id="{964147DA-9F57-B946-E971-963B5494719B}"/>
                </a:ext>
              </a:extLst>
            </p:cNvPr>
            <p:cNvSpPr/>
            <p:nvPr/>
          </p:nvSpPr>
          <p:spPr>
            <a:xfrm>
              <a:off x="1195015" y="3916794"/>
              <a:ext cx="1232535" cy="2435240"/>
            </a:xfrm>
            <a:prstGeom prst="round2SameRect">
              <a:avLst>
                <a:gd name="adj1" fmla="val 66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正方形/長方形 284">
              <a:extLst>
                <a:ext uri="{FF2B5EF4-FFF2-40B4-BE49-F238E27FC236}">
                  <a16:creationId xmlns:a16="http://schemas.microsoft.com/office/drawing/2014/main" id="{32B7D6D2-AB05-B322-76A4-F50B2E39AD77}"/>
                </a:ext>
              </a:extLst>
            </p:cNvPr>
            <p:cNvSpPr/>
            <p:nvPr/>
          </p:nvSpPr>
          <p:spPr>
            <a:xfrm>
              <a:off x="1258499" y="4187376"/>
              <a:ext cx="1105569" cy="6313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06AD3B7F-E424-34F2-D5E5-6838E6BA5C44}"/>
                </a:ext>
              </a:extLst>
            </p:cNvPr>
            <p:cNvSpPr/>
            <p:nvPr/>
          </p:nvSpPr>
          <p:spPr>
            <a:xfrm>
              <a:off x="973889" y="6261840"/>
              <a:ext cx="1674788" cy="90194"/>
            </a:xfrm>
            <a:prstGeom prst="round2Same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3DC6BB6D-E045-6C2E-0CEC-3F4B072F79EB}"/>
                </a:ext>
              </a:extLst>
            </p:cNvPr>
            <p:cNvSpPr/>
            <p:nvPr/>
          </p:nvSpPr>
          <p:spPr>
            <a:xfrm>
              <a:off x="1721397" y="4261073"/>
              <a:ext cx="180388" cy="467468"/>
            </a:xfrm>
            <a:custGeom>
              <a:avLst/>
              <a:gdLst>
                <a:gd name="csX0" fmla="*/ 63405 w 144016"/>
                <a:gd name="csY0" fmla="*/ 0 h 373211"/>
                <a:gd name="csX1" fmla="*/ 80612 w 144016"/>
                <a:gd name="csY1" fmla="*/ 0 h 373211"/>
                <a:gd name="csX2" fmla="*/ 103450 w 144016"/>
                <a:gd name="csY2" fmla="*/ 242219 h 373211"/>
                <a:gd name="csX3" fmla="*/ 122925 w 144016"/>
                <a:gd name="csY3" fmla="*/ 250286 h 373211"/>
                <a:gd name="csX4" fmla="*/ 144016 w 144016"/>
                <a:gd name="csY4" fmla="*/ 301203 h 373211"/>
                <a:gd name="csX5" fmla="*/ 72008 w 144016"/>
                <a:gd name="csY5" fmla="*/ 373211 h 373211"/>
                <a:gd name="csX6" fmla="*/ 0 w 144016"/>
                <a:gd name="csY6" fmla="*/ 301203 h 373211"/>
                <a:gd name="csX7" fmla="*/ 21091 w 144016"/>
                <a:gd name="csY7" fmla="*/ 250286 h 373211"/>
                <a:gd name="csX8" fmla="*/ 40567 w 144016"/>
                <a:gd name="csY8" fmla="*/ 242218 h 37321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44016" h="373211">
                  <a:moveTo>
                    <a:pt x="63405" y="0"/>
                  </a:moveTo>
                  <a:lnTo>
                    <a:pt x="80612" y="0"/>
                  </a:lnTo>
                  <a:lnTo>
                    <a:pt x="103450" y="242219"/>
                  </a:lnTo>
                  <a:lnTo>
                    <a:pt x="122925" y="250286"/>
                  </a:lnTo>
                  <a:cubicBezTo>
                    <a:pt x="135956" y="263317"/>
                    <a:pt x="144016" y="281319"/>
                    <a:pt x="144016" y="301203"/>
                  </a:cubicBezTo>
                  <a:cubicBezTo>
                    <a:pt x="144016" y="340972"/>
                    <a:pt x="111777" y="373211"/>
                    <a:pt x="72008" y="373211"/>
                  </a:cubicBezTo>
                  <a:cubicBezTo>
                    <a:pt x="32239" y="373211"/>
                    <a:pt x="0" y="340972"/>
                    <a:pt x="0" y="301203"/>
                  </a:cubicBezTo>
                  <a:cubicBezTo>
                    <a:pt x="0" y="281319"/>
                    <a:pt x="8060" y="263317"/>
                    <a:pt x="21091" y="250286"/>
                  </a:cubicBezTo>
                  <a:lnTo>
                    <a:pt x="40567" y="24221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EF6EC371-6B83-5D62-04BB-A68CDC2E1D53}"/>
                </a:ext>
              </a:extLst>
            </p:cNvPr>
            <p:cNvSpPr/>
            <p:nvPr/>
          </p:nvSpPr>
          <p:spPr>
            <a:xfrm>
              <a:off x="2566002" y="4024773"/>
              <a:ext cx="274785" cy="421673"/>
            </a:xfrm>
            <a:custGeom>
              <a:avLst/>
              <a:gdLst>
                <a:gd name="csX0" fmla="*/ 178147 w 265348"/>
                <a:gd name="csY0" fmla="*/ 0 h 407192"/>
                <a:gd name="csX1" fmla="*/ 265348 w 265348"/>
                <a:gd name="csY1" fmla="*/ 0 h 407192"/>
                <a:gd name="csX2" fmla="*/ 265348 w 265348"/>
                <a:gd name="csY2" fmla="*/ 101798 h 407192"/>
                <a:gd name="csX3" fmla="*/ 178147 w 265348"/>
                <a:gd name="csY3" fmla="*/ 101798 h 407192"/>
                <a:gd name="csX4" fmla="*/ 101798 w 265348"/>
                <a:gd name="csY4" fmla="*/ 178147 h 407192"/>
                <a:gd name="csX5" fmla="*/ 101798 w 265348"/>
                <a:gd name="csY5" fmla="*/ 407192 h 407192"/>
                <a:gd name="csX6" fmla="*/ 0 w 265348"/>
                <a:gd name="csY6" fmla="*/ 407192 h 407192"/>
                <a:gd name="csX7" fmla="*/ 0 w 265348"/>
                <a:gd name="csY7" fmla="*/ 178147 h 407192"/>
                <a:gd name="csX8" fmla="*/ 178147 w 265348"/>
                <a:gd name="csY8" fmla="*/ 0 h 4071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5348" h="407192">
                  <a:moveTo>
                    <a:pt x="178147" y="0"/>
                  </a:moveTo>
                  <a:lnTo>
                    <a:pt x="265348" y="0"/>
                  </a:lnTo>
                  <a:lnTo>
                    <a:pt x="265348" y="101798"/>
                  </a:lnTo>
                  <a:lnTo>
                    <a:pt x="178147" y="101798"/>
                  </a:lnTo>
                  <a:cubicBezTo>
                    <a:pt x="135981" y="101798"/>
                    <a:pt x="101798" y="135981"/>
                    <a:pt x="101798" y="178147"/>
                  </a:cubicBezTo>
                  <a:lnTo>
                    <a:pt x="101798" y="407192"/>
                  </a:lnTo>
                  <a:lnTo>
                    <a:pt x="0" y="407192"/>
                  </a:lnTo>
                  <a:lnTo>
                    <a:pt x="0" y="178147"/>
                  </a:lnTo>
                  <a:cubicBezTo>
                    <a:pt x="0" y="79759"/>
                    <a:pt x="79759" y="0"/>
                    <a:pt x="17814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43D7CAB-3D41-3E1E-EE4B-87C11640ABFA}"/>
                </a:ext>
              </a:extLst>
            </p:cNvPr>
            <p:cNvSpPr/>
            <p:nvPr/>
          </p:nvSpPr>
          <p:spPr>
            <a:xfrm rot="5400000">
              <a:off x="2525384" y="4326999"/>
              <a:ext cx="510031" cy="561991"/>
            </a:xfrm>
            <a:custGeom>
              <a:avLst/>
              <a:gdLst>
                <a:gd name="csX0" fmla="*/ 72140 w 510031"/>
                <a:gd name="csY0" fmla="*/ 270358 h 561991"/>
                <a:gd name="csX1" fmla="*/ 200708 w 510031"/>
                <a:gd name="csY1" fmla="*/ 270358 h 561991"/>
                <a:gd name="csX2" fmla="*/ 240995 w 510031"/>
                <a:gd name="csY2" fmla="*/ 221514 h 561991"/>
                <a:gd name="csX3" fmla="*/ 288916 w 510031"/>
                <a:gd name="csY3" fmla="*/ 129908 h 561991"/>
                <a:gd name="csX4" fmla="*/ 294054 w 510031"/>
                <a:gd name="csY4" fmla="*/ 110953 h 561991"/>
                <a:gd name="csX5" fmla="*/ 329971 w 510031"/>
                <a:gd name="csY5" fmla="*/ 126327 h 561991"/>
                <a:gd name="csX6" fmla="*/ 330046 w 510031"/>
                <a:gd name="csY6" fmla="*/ 159899 h 561991"/>
                <a:gd name="csX7" fmla="*/ 307033 w 510031"/>
                <a:gd name="csY7" fmla="*/ 238082 h 561991"/>
                <a:gd name="csX8" fmla="*/ 286803 w 510031"/>
                <a:gd name="csY8" fmla="*/ 270358 h 561991"/>
                <a:gd name="csX9" fmla="*/ 437891 w 510031"/>
                <a:gd name="csY9" fmla="*/ 270358 h 561991"/>
                <a:gd name="csX10" fmla="*/ 437891 w 510031"/>
                <a:gd name="csY10" fmla="*/ 145818 h 561991"/>
                <a:gd name="csX11" fmla="*/ 363589 w 510031"/>
                <a:gd name="csY11" fmla="*/ 71515 h 561991"/>
                <a:gd name="csX12" fmla="*/ 146443 w 510031"/>
                <a:gd name="csY12" fmla="*/ 71515 h 561991"/>
                <a:gd name="csX13" fmla="*/ 72140 w 510031"/>
                <a:gd name="csY13" fmla="*/ 145818 h 561991"/>
                <a:gd name="csX14" fmla="*/ 0 w 510031"/>
                <a:gd name="csY14" fmla="*/ 561991 h 561991"/>
                <a:gd name="csX15" fmla="*/ 0 w 510031"/>
                <a:gd name="csY15" fmla="*/ 291633 h 561991"/>
                <a:gd name="csX16" fmla="*/ 0 w 510031"/>
                <a:gd name="csY16" fmla="*/ 270358 h 561991"/>
                <a:gd name="csX17" fmla="*/ 0 w 510031"/>
                <a:gd name="csY17" fmla="*/ 145817 h 561991"/>
                <a:gd name="csX18" fmla="*/ 145817 w 510031"/>
                <a:gd name="csY18" fmla="*/ 0 h 561991"/>
                <a:gd name="csX19" fmla="*/ 364215 w 510031"/>
                <a:gd name="csY19" fmla="*/ 0 h 561991"/>
                <a:gd name="csX20" fmla="*/ 510031 w 510031"/>
                <a:gd name="csY20" fmla="*/ 145817 h 561991"/>
                <a:gd name="csX21" fmla="*/ 510031 w 510031"/>
                <a:gd name="csY21" fmla="*/ 270358 h 561991"/>
                <a:gd name="csX22" fmla="*/ 510031 w 510031"/>
                <a:gd name="csY22" fmla="*/ 291633 h 561991"/>
                <a:gd name="csX23" fmla="*/ 510031 w 510031"/>
                <a:gd name="csY23" fmla="*/ 561991 h 5619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</a:cxnLst>
              <a:rect l="l" t="t" r="r" b="b"/>
              <a:pathLst>
                <a:path w="510031" h="561991">
                  <a:moveTo>
                    <a:pt x="72140" y="270358"/>
                  </a:moveTo>
                  <a:lnTo>
                    <a:pt x="200708" y="270358"/>
                  </a:lnTo>
                  <a:lnTo>
                    <a:pt x="240995" y="221514"/>
                  </a:lnTo>
                  <a:cubicBezTo>
                    <a:pt x="261302" y="191166"/>
                    <a:pt x="277543" y="160163"/>
                    <a:pt x="288916" y="129908"/>
                  </a:cubicBezTo>
                  <a:lnTo>
                    <a:pt x="294054" y="110953"/>
                  </a:lnTo>
                  <a:lnTo>
                    <a:pt x="329971" y="126327"/>
                  </a:lnTo>
                  <a:lnTo>
                    <a:pt x="330046" y="159899"/>
                  </a:lnTo>
                  <a:cubicBezTo>
                    <a:pt x="327446" y="184231"/>
                    <a:pt x="319623" y="210809"/>
                    <a:pt x="307033" y="238082"/>
                  </a:cubicBezTo>
                  <a:lnTo>
                    <a:pt x="286803" y="270358"/>
                  </a:lnTo>
                  <a:lnTo>
                    <a:pt x="437891" y="270358"/>
                  </a:lnTo>
                  <a:lnTo>
                    <a:pt x="437891" y="145818"/>
                  </a:lnTo>
                  <a:cubicBezTo>
                    <a:pt x="437891" y="104782"/>
                    <a:pt x="404625" y="71515"/>
                    <a:pt x="363589" y="71515"/>
                  </a:cubicBezTo>
                  <a:lnTo>
                    <a:pt x="146443" y="71515"/>
                  </a:lnTo>
                  <a:cubicBezTo>
                    <a:pt x="105407" y="71515"/>
                    <a:pt x="72140" y="104782"/>
                    <a:pt x="72140" y="145818"/>
                  </a:cubicBezTo>
                  <a:close/>
                  <a:moveTo>
                    <a:pt x="0" y="561991"/>
                  </a:moveTo>
                  <a:lnTo>
                    <a:pt x="0" y="291633"/>
                  </a:lnTo>
                  <a:lnTo>
                    <a:pt x="0" y="270358"/>
                  </a:lnTo>
                  <a:lnTo>
                    <a:pt x="0" y="145817"/>
                  </a:lnTo>
                  <a:cubicBezTo>
                    <a:pt x="0" y="65285"/>
                    <a:pt x="65285" y="0"/>
                    <a:pt x="145817" y="0"/>
                  </a:cubicBezTo>
                  <a:lnTo>
                    <a:pt x="364215" y="0"/>
                  </a:lnTo>
                  <a:cubicBezTo>
                    <a:pt x="444747" y="0"/>
                    <a:pt x="510031" y="65285"/>
                    <a:pt x="510031" y="145817"/>
                  </a:cubicBezTo>
                  <a:lnTo>
                    <a:pt x="510031" y="270358"/>
                  </a:lnTo>
                  <a:lnTo>
                    <a:pt x="510031" y="291633"/>
                  </a:lnTo>
                  <a:lnTo>
                    <a:pt x="510031" y="56199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386F52B6-8E75-C4FA-63FA-EED79D5BD0B1}"/>
              </a:ext>
            </a:extLst>
          </p:cNvPr>
          <p:cNvGrpSpPr/>
          <p:nvPr/>
        </p:nvGrpSpPr>
        <p:grpSpPr>
          <a:xfrm>
            <a:off x="7185248" y="3916794"/>
            <a:ext cx="2094046" cy="2455678"/>
            <a:chOff x="7185248" y="3916794"/>
            <a:chExt cx="2094046" cy="2455678"/>
          </a:xfrm>
        </p:grpSpPr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AE3B6EA9-095F-988C-E6AB-C7333968F7D0}"/>
                </a:ext>
              </a:extLst>
            </p:cNvPr>
            <p:cNvSpPr/>
            <p:nvPr/>
          </p:nvSpPr>
          <p:spPr>
            <a:xfrm rot="5400000" flipH="1">
              <a:off x="7936203" y="4932464"/>
              <a:ext cx="1535784" cy="613986"/>
            </a:xfrm>
            <a:custGeom>
              <a:avLst/>
              <a:gdLst>
                <a:gd name="csX0" fmla="*/ 1226120 w 1226120"/>
                <a:gd name="csY0" fmla="*/ 380568 h 530226"/>
                <a:gd name="csX1" fmla="*/ 1140527 w 1226120"/>
                <a:gd name="csY1" fmla="*/ 251438 h 530226"/>
                <a:gd name="csX2" fmla="*/ 1086370 w 1226120"/>
                <a:gd name="csY2" fmla="*/ 240505 h 530226"/>
                <a:gd name="csX3" fmla="*/ 1086370 w 1226120"/>
                <a:gd name="csY3" fmla="*/ 240244 h 530226"/>
                <a:gd name="csX4" fmla="*/ 140143 w 1226120"/>
                <a:gd name="csY4" fmla="*/ 240244 h 530226"/>
                <a:gd name="csX5" fmla="*/ 80082 w 1226120"/>
                <a:gd name="csY5" fmla="*/ 180183 h 530226"/>
                <a:gd name="csX6" fmla="*/ 140143 w 1226120"/>
                <a:gd name="csY6" fmla="*/ 120122 h 530226"/>
                <a:gd name="csX7" fmla="*/ 734696 w 1226120"/>
                <a:gd name="csY7" fmla="*/ 120122 h 530226"/>
                <a:gd name="csX8" fmla="*/ 734696 w 1226120"/>
                <a:gd name="csY8" fmla="*/ 160163 h 530226"/>
                <a:gd name="csX9" fmla="*/ 814778 w 1226120"/>
                <a:gd name="csY9" fmla="*/ 80081 h 530226"/>
                <a:gd name="csX10" fmla="*/ 734696 w 1226120"/>
                <a:gd name="csY10" fmla="*/ 0 h 530226"/>
                <a:gd name="csX11" fmla="*/ 734696 w 1226120"/>
                <a:gd name="csY11" fmla="*/ 40041 h 530226"/>
                <a:gd name="csX12" fmla="*/ 140143 w 1226120"/>
                <a:gd name="csY12" fmla="*/ 40040 h 530226"/>
                <a:gd name="csX13" fmla="*/ 0 w 1226120"/>
                <a:gd name="csY13" fmla="*/ 180183 h 530226"/>
                <a:gd name="csX14" fmla="*/ 140143 w 1226120"/>
                <a:gd name="csY14" fmla="*/ 320326 h 530226"/>
                <a:gd name="csX15" fmla="*/ 1080838 w 1226120"/>
                <a:gd name="csY15" fmla="*/ 320326 h 530226"/>
                <a:gd name="csX16" fmla="*/ 1080838 w 1226120"/>
                <a:gd name="csY16" fmla="*/ 322636 h 530226"/>
                <a:gd name="csX17" fmla="*/ 1085977 w 1226120"/>
                <a:gd name="csY17" fmla="*/ 320507 h 530226"/>
                <a:gd name="csX18" fmla="*/ 1146038 w 1226120"/>
                <a:gd name="csY18" fmla="*/ 380568 h 530226"/>
                <a:gd name="csX19" fmla="*/ 1146038 w 1226120"/>
                <a:gd name="csY19" fmla="*/ 530226 h 530226"/>
                <a:gd name="csX20" fmla="*/ 1226120 w 1226120"/>
                <a:gd name="csY20" fmla="*/ 530226 h 530226"/>
                <a:gd name="csX0" fmla="*/ 1226120 w 1226120"/>
                <a:gd name="csY0" fmla="*/ 380568 h 530226"/>
                <a:gd name="csX1" fmla="*/ 1140527 w 1226120"/>
                <a:gd name="csY1" fmla="*/ 251438 h 530226"/>
                <a:gd name="csX2" fmla="*/ 1086370 w 1226120"/>
                <a:gd name="csY2" fmla="*/ 240505 h 530226"/>
                <a:gd name="csX3" fmla="*/ 1086370 w 1226120"/>
                <a:gd name="csY3" fmla="*/ 240244 h 530226"/>
                <a:gd name="csX4" fmla="*/ 140143 w 1226120"/>
                <a:gd name="csY4" fmla="*/ 240244 h 530226"/>
                <a:gd name="csX5" fmla="*/ 80082 w 1226120"/>
                <a:gd name="csY5" fmla="*/ 180183 h 530226"/>
                <a:gd name="csX6" fmla="*/ 140143 w 1226120"/>
                <a:gd name="csY6" fmla="*/ 120122 h 530226"/>
                <a:gd name="csX7" fmla="*/ 734696 w 1226120"/>
                <a:gd name="csY7" fmla="*/ 120122 h 530226"/>
                <a:gd name="csX8" fmla="*/ 734696 w 1226120"/>
                <a:gd name="csY8" fmla="*/ 160163 h 530226"/>
                <a:gd name="csX9" fmla="*/ 814778 w 1226120"/>
                <a:gd name="csY9" fmla="*/ 80081 h 530226"/>
                <a:gd name="csX10" fmla="*/ 734696 w 1226120"/>
                <a:gd name="csY10" fmla="*/ 0 h 530226"/>
                <a:gd name="csX11" fmla="*/ 734696 w 1226120"/>
                <a:gd name="csY11" fmla="*/ 40041 h 530226"/>
                <a:gd name="csX12" fmla="*/ 140143 w 1226120"/>
                <a:gd name="csY12" fmla="*/ 40040 h 530226"/>
                <a:gd name="csX13" fmla="*/ 0 w 1226120"/>
                <a:gd name="csY13" fmla="*/ 180183 h 530226"/>
                <a:gd name="csX14" fmla="*/ 140143 w 1226120"/>
                <a:gd name="csY14" fmla="*/ 320326 h 530226"/>
                <a:gd name="csX15" fmla="*/ 1080838 w 1226120"/>
                <a:gd name="csY15" fmla="*/ 320326 h 530226"/>
                <a:gd name="csX16" fmla="*/ 1085977 w 1226120"/>
                <a:gd name="csY16" fmla="*/ 320507 h 530226"/>
                <a:gd name="csX17" fmla="*/ 1146038 w 1226120"/>
                <a:gd name="csY17" fmla="*/ 380568 h 530226"/>
                <a:gd name="csX18" fmla="*/ 1146038 w 1226120"/>
                <a:gd name="csY18" fmla="*/ 530226 h 530226"/>
                <a:gd name="csX19" fmla="*/ 1226120 w 1226120"/>
                <a:gd name="csY19" fmla="*/ 530226 h 530226"/>
                <a:gd name="csX20" fmla="*/ 1226120 w 1226120"/>
                <a:gd name="csY20" fmla="*/ 380568 h 530226"/>
                <a:gd name="csX0" fmla="*/ 1226120 w 1226120"/>
                <a:gd name="csY0" fmla="*/ 380568 h 530226"/>
                <a:gd name="csX1" fmla="*/ 1140527 w 1226120"/>
                <a:gd name="csY1" fmla="*/ 251438 h 530226"/>
                <a:gd name="csX2" fmla="*/ 1086370 w 1226120"/>
                <a:gd name="csY2" fmla="*/ 240505 h 530226"/>
                <a:gd name="csX3" fmla="*/ 1086370 w 1226120"/>
                <a:gd name="csY3" fmla="*/ 240244 h 530226"/>
                <a:gd name="csX4" fmla="*/ 140143 w 1226120"/>
                <a:gd name="csY4" fmla="*/ 240244 h 530226"/>
                <a:gd name="csX5" fmla="*/ 80082 w 1226120"/>
                <a:gd name="csY5" fmla="*/ 180183 h 530226"/>
                <a:gd name="csX6" fmla="*/ 140143 w 1226120"/>
                <a:gd name="csY6" fmla="*/ 120122 h 530226"/>
                <a:gd name="csX7" fmla="*/ 734696 w 1226120"/>
                <a:gd name="csY7" fmla="*/ 120122 h 530226"/>
                <a:gd name="csX8" fmla="*/ 734696 w 1226120"/>
                <a:gd name="csY8" fmla="*/ 160163 h 530226"/>
                <a:gd name="csX9" fmla="*/ 814778 w 1226120"/>
                <a:gd name="csY9" fmla="*/ 80081 h 530226"/>
                <a:gd name="csX10" fmla="*/ 734696 w 1226120"/>
                <a:gd name="csY10" fmla="*/ 0 h 530226"/>
                <a:gd name="csX11" fmla="*/ 734696 w 1226120"/>
                <a:gd name="csY11" fmla="*/ 40041 h 530226"/>
                <a:gd name="csX12" fmla="*/ 140143 w 1226120"/>
                <a:gd name="csY12" fmla="*/ 40040 h 530226"/>
                <a:gd name="csX13" fmla="*/ 0 w 1226120"/>
                <a:gd name="csY13" fmla="*/ 180183 h 530226"/>
                <a:gd name="csX14" fmla="*/ 140143 w 1226120"/>
                <a:gd name="csY14" fmla="*/ 320326 h 530226"/>
                <a:gd name="csX15" fmla="*/ 1085977 w 1226120"/>
                <a:gd name="csY15" fmla="*/ 320507 h 530226"/>
                <a:gd name="csX16" fmla="*/ 1146038 w 1226120"/>
                <a:gd name="csY16" fmla="*/ 380568 h 530226"/>
                <a:gd name="csX17" fmla="*/ 1146038 w 1226120"/>
                <a:gd name="csY17" fmla="*/ 530226 h 530226"/>
                <a:gd name="csX18" fmla="*/ 1226120 w 1226120"/>
                <a:gd name="csY18" fmla="*/ 530226 h 530226"/>
                <a:gd name="csX19" fmla="*/ 1226120 w 1226120"/>
                <a:gd name="csY19" fmla="*/ 380568 h 530226"/>
                <a:gd name="csX0" fmla="*/ 1226120 w 1226120"/>
                <a:gd name="csY0" fmla="*/ 380568 h 530226"/>
                <a:gd name="csX1" fmla="*/ 1140527 w 1226120"/>
                <a:gd name="csY1" fmla="*/ 251438 h 530226"/>
                <a:gd name="csX2" fmla="*/ 1086370 w 1226120"/>
                <a:gd name="csY2" fmla="*/ 240505 h 530226"/>
                <a:gd name="csX3" fmla="*/ 140143 w 1226120"/>
                <a:gd name="csY3" fmla="*/ 240244 h 530226"/>
                <a:gd name="csX4" fmla="*/ 80082 w 1226120"/>
                <a:gd name="csY4" fmla="*/ 180183 h 530226"/>
                <a:gd name="csX5" fmla="*/ 140143 w 1226120"/>
                <a:gd name="csY5" fmla="*/ 120122 h 530226"/>
                <a:gd name="csX6" fmla="*/ 734696 w 1226120"/>
                <a:gd name="csY6" fmla="*/ 120122 h 530226"/>
                <a:gd name="csX7" fmla="*/ 734696 w 1226120"/>
                <a:gd name="csY7" fmla="*/ 160163 h 530226"/>
                <a:gd name="csX8" fmla="*/ 814778 w 1226120"/>
                <a:gd name="csY8" fmla="*/ 80081 h 530226"/>
                <a:gd name="csX9" fmla="*/ 734696 w 1226120"/>
                <a:gd name="csY9" fmla="*/ 0 h 530226"/>
                <a:gd name="csX10" fmla="*/ 734696 w 1226120"/>
                <a:gd name="csY10" fmla="*/ 40041 h 530226"/>
                <a:gd name="csX11" fmla="*/ 140143 w 1226120"/>
                <a:gd name="csY11" fmla="*/ 40040 h 530226"/>
                <a:gd name="csX12" fmla="*/ 0 w 1226120"/>
                <a:gd name="csY12" fmla="*/ 180183 h 530226"/>
                <a:gd name="csX13" fmla="*/ 140143 w 1226120"/>
                <a:gd name="csY13" fmla="*/ 320326 h 530226"/>
                <a:gd name="csX14" fmla="*/ 1085977 w 1226120"/>
                <a:gd name="csY14" fmla="*/ 320507 h 530226"/>
                <a:gd name="csX15" fmla="*/ 1146038 w 1226120"/>
                <a:gd name="csY15" fmla="*/ 380568 h 530226"/>
                <a:gd name="csX16" fmla="*/ 1146038 w 1226120"/>
                <a:gd name="csY16" fmla="*/ 530226 h 530226"/>
                <a:gd name="csX17" fmla="*/ 1226120 w 1226120"/>
                <a:gd name="csY17" fmla="*/ 530226 h 530226"/>
                <a:gd name="csX18" fmla="*/ 1226120 w 1226120"/>
                <a:gd name="csY18" fmla="*/ 380568 h 530226"/>
                <a:gd name="csX0" fmla="*/ 1226120 w 1226120"/>
                <a:gd name="csY0" fmla="*/ 380568 h 530226"/>
                <a:gd name="csX1" fmla="*/ 1140527 w 1226120"/>
                <a:gd name="csY1" fmla="*/ 251438 h 530226"/>
                <a:gd name="csX2" fmla="*/ 1086370 w 1226120"/>
                <a:gd name="csY2" fmla="*/ 240505 h 530226"/>
                <a:gd name="csX3" fmla="*/ 140143 w 1226120"/>
                <a:gd name="csY3" fmla="*/ 240244 h 530226"/>
                <a:gd name="csX4" fmla="*/ 80082 w 1226120"/>
                <a:gd name="csY4" fmla="*/ 180183 h 530226"/>
                <a:gd name="csX5" fmla="*/ 140143 w 1226120"/>
                <a:gd name="csY5" fmla="*/ 120122 h 530226"/>
                <a:gd name="csX6" fmla="*/ 734696 w 1226120"/>
                <a:gd name="csY6" fmla="*/ 120122 h 530226"/>
                <a:gd name="csX7" fmla="*/ 814778 w 1226120"/>
                <a:gd name="csY7" fmla="*/ 80081 h 530226"/>
                <a:gd name="csX8" fmla="*/ 734696 w 1226120"/>
                <a:gd name="csY8" fmla="*/ 0 h 530226"/>
                <a:gd name="csX9" fmla="*/ 734696 w 1226120"/>
                <a:gd name="csY9" fmla="*/ 40041 h 530226"/>
                <a:gd name="csX10" fmla="*/ 140143 w 1226120"/>
                <a:gd name="csY10" fmla="*/ 40040 h 530226"/>
                <a:gd name="csX11" fmla="*/ 0 w 1226120"/>
                <a:gd name="csY11" fmla="*/ 180183 h 530226"/>
                <a:gd name="csX12" fmla="*/ 140143 w 1226120"/>
                <a:gd name="csY12" fmla="*/ 320326 h 530226"/>
                <a:gd name="csX13" fmla="*/ 1085977 w 1226120"/>
                <a:gd name="csY13" fmla="*/ 320507 h 530226"/>
                <a:gd name="csX14" fmla="*/ 1146038 w 1226120"/>
                <a:gd name="csY14" fmla="*/ 380568 h 530226"/>
                <a:gd name="csX15" fmla="*/ 1146038 w 1226120"/>
                <a:gd name="csY15" fmla="*/ 530226 h 530226"/>
                <a:gd name="csX16" fmla="*/ 1226120 w 1226120"/>
                <a:gd name="csY16" fmla="*/ 530226 h 530226"/>
                <a:gd name="csX17" fmla="*/ 1226120 w 1226120"/>
                <a:gd name="csY17" fmla="*/ 380568 h 530226"/>
                <a:gd name="csX0" fmla="*/ 1226120 w 1226120"/>
                <a:gd name="csY0" fmla="*/ 380568 h 530226"/>
                <a:gd name="csX1" fmla="*/ 1140527 w 1226120"/>
                <a:gd name="csY1" fmla="*/ 251438 h 530226"/>
                <a:gd name="csX2" fmla="*/ 1086370 w 1226120"/>
                <a:gd name="csY2" fmla="*/ 240505 h 530226"/>
                <a:gd name="csX3" fmla="*/ 140143 w 1226120"/>
                <a:gd name="csY3" fmla="*/ 240244 h 530226"/>
                <a:gd name="csX4" fmla="*/ 80082 w 1226120"/>
                <a:gd name="csY4" fmla="*/ 180183 h 530226"/>
                <a:gd name="csX5" fmla="*/ 140143 w 1226120"/>
                <a:gd name="csY5" fmla="*/ 120122 h 530226"/>
                <a:gd name="csX6" fmla="*/ 734696 w 1226120"/>
                <a:gd name="csY6" fmla="*/ 120122 h 530226"/>
                <a:gd name="csX7" fmla="*/ 734696 w 1226120"/>
                <a:gd name="csY7" fmla="*/ 0 h 530226"/>
                <a:gd name="csX8" fmla="*/ 734696 w 1226120"/>
                <a:gd name="csY8" fmla="*/ 40041 h 530226"/>
                <a:gd name="csX9" fmla="*/ 140143 w 1226120"/>
                <a:gd name="csY9" fmla="*/ 40040 h 530226"/>
                <a:gd name="csX10" fmla="*/ 0 w 1226120"/>
                <a:gd name="csY10" fmla="*/ 180183 h 530226"/>
                <a:gd name="csX11" fmla="*/ 140143 w 1226120"/>
                <a:gd name="csY11" fmla="*/ 320326 h 530226"/>
                <a:gd name="csX12" fmla="*/ 1085977 w 1226120"/>
                <a:gd name="csY12" fmla="*/ 320507 h 530226"/>
                <a:gd name="csX13" fmla="*/ 1146038 w 1226120"/>
                <a:gd name="csY13" fmla="*/ 380568 h 530226"/>
                <a:gd name="csX14" fmla="*/ 1146038 w 1226120"/>
                <a:gd name="csY14" fmla="*/ 530226 h 530226"/>
                <a:gd name="csX15" fmla="*/ 1226120 w 1226120"/>
                <a:gd name="csY15" fmla="*/ 530226 h 530226"/>
                <a:gd name="csX16" fmla="*/ 1226120 w 1226120"/>
                <a:gd name="csY16" fmla="*/ 380568 h 530226"/>
                <a:gd name="csX0" fmla="*/ 1226120 w 1226120"/>
                <a:gd name="csY0" fmla="*/ 340528 h 490186"/>
                <a:gd name="csX1" fmla="*/ 1140527 w 1226120"/>
                <a:gd name="csY1" fmla="*/ 211398 h 490186"/>
                <a:gd name="csX2" fmla="*/ 1086370 w 1226120"/>
                <a:gd name="csY2" fmla="*/ 200465 h 490186"/>
                <a:gd name="csX3" fmla="*/ 140143 w 1226120"/>
                <a:gd name="csY3" fmla="*/ 200204 h 490186"/>
                <a:gd name="csX4" fmla="*/ 80082 w 1226120"/>
                <a:gd name="csY4" fmla="*/ 140143 h 490186"/>
                <a:gd name="csX5" fmla="*/ 140143 w 1226120"/>
                <a:gd name="csY5" fmla="*/ 80082 h 490186"/>
                <a:gd name="csX6" fmla="*/ 734696 w 1226120"/>
                <a:gd name="csY6" fmla="*/ 80082 h 490186"/>
                <a:gd name="csX7" fmla="*/ 734696 w 1226120"/>
                <a:gd name="csY7" fmla="*/ 1 h 490186"/>
                <a:gd name="csX8" fmla="*/ 140143 w 1226120"/>
                <a:gd name="csY8" fmla="*/ 0 h 490186"/>
                <a:gd name="csX9" fmla="*/ 0 w 1226120"/>
                <a:gd name="csY9" fmla="*/ 140143 h 490186"/>
                <a:gd name="csX10" fmla="*/ 140143 w 1226120"/>
                <a:gd name="csY10" fmla="*/ 280286 h 490186"/>
                <a:gd name="csX11" fmla="*/ 1085977 w 1226120"/>
                <a:gd name="csY11" fmla="*/ 280467 h 490186"/>
                <a:gd name="csX12" fmla="*/ 1146038 w 1226120"/>
                <a:gd name="csY12" fmla="*/ 340528 h 490186"/>
                <a:gd name="csX13" fmla="*/ 1146038 w 1226120"/>
                <a:gd name="csY13" fmla="*/ 490186 h 490186"/>
                <a:gd name="csX14" fmla="*/ 1226120 w 1226120"/>
                <a:gd name="csY14" fmla="*/ 490186 h 490186"/>
                <a:gd name="csX15" fmla="*/ 1226120 w 1226120"/>
                <a:gd name="csY15" fmla="*/ 340528 h 4901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1226120" h="490186">
                  <a:moveTo>
                    <a:pt x="1226120" y="340528"/>
                  </a:moveTo>
                  <a:cubicBezTo>
                    <a:pt x="1226120" y="282479"/>
                    <a:pt x="1190827" y="232673"/>
                    <a:pt x="1140527" y="211398"/>
                  </a:cubicBezTo>
                  <a:lnTo>
                    <a:pt x="1086370" y="200465"/>
                  </a:lnTo>
                  <a:lnTo>
                    <a:pt x="140143" y="200204"/>
                  </a:lnTo>
                  <a:cubicBezTo>
                    <a:pt x="106972" y="200204"/>
                    <a:pt x="80082" y="173314"/>
                    <a:pt x="80082" y="140143"/>
                  </a:cubicBezTo>
                  <a:cubicBezTo>
                    <a:pt x="80082" y="106972"/>
                    <a:pt x="106972" y="80082"/>
                    <a:pt x="140143" y="80082"/>
                  </a:cubicBezTo>
                  <a:lnTo>
                    <a:pt x="734696" y="80082"/>
                  </a:lnTo>
                  <a:lnTo>
                    <a:pt x="734696" y="1"/>
                  </a:lnTo>
                  <a:lnTo>
                    <a:pt x="140143" y="0"/>
                  </a:lnTo>
                  <a:cubicBezTo>
                    <a:pt x="62744" y="0"/>
                    <a:pt x="0" y="62744"/>
                    <a:pt x="0" y="140143"/>
                  </a:cubicBezTo>
                  <a:cubicBezTo>
                    <a:pt x="0" y="217542"/>
                    <a:pt x="62744" y="280286"/>
                    <a:pt x="140143" y="280286"/>
                  </a:cubicBezTo>
                  <a:lnTo>
                    <a:pt x="1085977" y="280467"/>
                  </a:lnTo>
                  <a:cubicBezTo>
                    <a:pt x="1119148" y="280467"/>
                    <a:pt x="1146038" y="307357"/>
                    <a:pt x="1146038" y="340528"/>
                  </a:cubicBezTo>
                  <a:lnTo>
                    <a:pt x="1146038" y="490186"/>
                  </a:lnTo>
                  <a:lnTo>
                    <a:pt x="1226120" y="490186"/>
                  </a:lnTo>
                  <a:lnTo>
                    <a:pt x="1226120" y="34052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3224707A-2F48-B817-0EFB-79CDC3C1B07F}"/>
                </a:ext>
              </a:extLst>
            </p:cNvPr>
            <p:cNvSpPr/>
            <p:nvPr/>
          </p:nvSpPr>
          <p:spPr>
            <a:xfrm>
              <a:off x="7286260" y="3916794"/>
              <a:ext cx="1232535" cy="2435240"/>
            </a:xfrm>
            <a:prstGeom prst="round2SameRect">
              <a:avLst>
                <a:gd name="adj1" fmla="val 660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正方形/長方形 295">
              <a:extLst>
                <a:ext uri="{FF2B5EF4-FFF2-40B4-BE49-F238E27FC236}">
                  <a16:creationId xmlns:a16="http://schemas.microsoft.com/office/drawing/2014/main" id="{62E12894-3E99-A320-FAEC-8B62CCBE96BD}"/>
                </a:ext>
              </a:extLst>
            </p:cNvPr>
            <p:cNvSpPr/>
            <p:nvPr/>
          </p:nvSpPr>
          <p:spPr>
            <a:xfrm>
              <a:off x="7396022" y="4187376"/>
              <a:ext cx="1013012" cy="2841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3AFB5463-E930-063C-6415-7973242E9DE5}"/>
                </a:ext>
              </a:extLst>
            </p:cNvPr>
            <p:cNvSpPr/>
            <p:nvPr/>
          </p:nvSpPr>
          <p:spPr>
            <a:xfrm>
              <a:off x="7185248" y="6293401"/>
              <a:ext cx="1434560" cy="79071"/>
            </a:xfrm>
            <a:prstGeom prst="round2Same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7A1BBF5B-09BD-2D22-AE33-C3D7891B7C03}"/>
                </a:ext>
              </a:extLst>
            </p:cNvPr>
            <p:cNvSpPr/>
            <p:nvPr/>
          </p:nvSpPr>
          <p:spPr>
            <a:xfrm>
              <a:off x="8916953" y="4261073"/>
              <a:ext cx="297304" cy="553998"/>
            </a:xfrm>
            <a:custGeom>
              <a:avLst/>
              <a:gdLst>
                <a:gd name="csX0" fmla="*/ 749176 w 973999"/>
                <a:gd name="csY0" fmla="*/ 0 h 1814952"/>
                <a:gd name="csX1" fmla="*/ 973999 w 973999"/>
                <a:gd name="csY1" fmla="*/ 224823 h 1814952"/>
                <a:gd name="csX2" fmla="*/ 317948 w 973999"/>
                <a:gd name="csY2" fmla="*/ 880874 h 1814952"/>
                <a:gd name="csX3" fmla="*/ 317948 w 973999"/>
                <a:gd name="csY3" fmla="*/ 1814952 h 1814952"/>
                <a:gd name="csX4" fmla="*/ 0 w 973999"/>
                <a:gd name="csY4" fmla="*/ 1814952 h 1814952"/>
                <a:gd name="csX5" fmla="*/ 0 w 973999"/>
                <a:gd name="csY5" fmla="*/ 821798 h 1814952"/>
                <a:gd name="csX6" fmla="*/ 883 w 973999"/>
                <a:gd name="csY6" fmla="*/ 817426 h 1814952"/>
                <a:gd name="csX7" fmla="*/ 348 w 973999"/>
                <a:gd name="csY7" fmla="*/ 814678 h 1814952"/>
                <a:gd name="csX8" fmla="*/ 46910 w 973999"/>
                <a:gd name="csY8" fmla="*/ 702266 h 181495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973999" h="1814952">
                  <a:moveTo>
                    <a:pt x="749176" y="0"/>
                  </a:moveTo>
                  <a:lnTo>
                    <a:pt x="973999" y="224823"/>
                  </a:lnTo>
                  <a:lnTo>
                    <a:pt x="317948" y="880874"/>
                  </a:lnTo>
                  <a:lnTo>
                    <a:pt x="317948" y="1814952"/>
                  </a:lnTo>
                  <a:lnTo>
                    <a:pt x="0" y="1814952"/>
                  </a:lnTo>
                  <a:lnTo>
                    <a:pt x="0" y="821798"/>
                  </a:lnTo>
                  <a:lnTo>
                    <a:pt x="883" y="817426"/>
                  </a:lnTo>
                  <a:lnTo>
                    <a:pt x="348" y="814678"/>
                  </a:lnTo>
                  <a:cubicBezTo>
                    <a:pt x="348" y="773993"/>
                    <a:pt x="15869" y="733308"/>
                    <a:pt x="46910" y="70226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703A134-E51D-E273-EC6C-E6819E6502D6}"/>
                </a:ext>
              </a:extLst>
            </p:cNvPr>
            <p:cNvSpPr/>
            <p:nvPr/>
          </p:nvSpPr>
          <p:spPr>
            <a:xfrm rot="5400000">
              <a:off x="8843039" y="4698159"/>
              <a:ext cx="412321" cy="460189"/>
            </a:xfrm>
            <a:custGeom>
              <a:avLst/>
              <a:gdLst>
                <a:gd name="csX0" fmla="*/ 140844 w 412321"/>
                <a:gd name="csY0" fmla="*/ 162885 h 460189"/>
                <a:gd name="csX1" fmla="*/ 176383 w 412321"/>
                <a:gd name="csY1" fmla="*/ 162885 h 460189"/>
                <a:gd name="csX2" fmla="*/ 198950 w 412321"/>
                <a:gd name="csY2" fmla="*/ 135525 h 460189"/>
                <a:gd name="csX3" fmla="*/ 223591 w 412321"/>
                <a:gd name="csY3" fmla="*/ 88421 h 460189"/>
                <a:gd name="csX4" fmla="*/ 226233 w 412321"/>
                <a:gd name="csY4" fmla="*/ 78674 h 460189"/>
                <a:gd name="csX5" fmla="*/ 244701 w 412321"/>
                <a:gd name="csY5" fmla="*/ 86580 h 460189"/>
                <a:gd name="csX6" fmla="*/ 244740 w 412321"/>
                <a:gd name="csY6" fmla="*/ 103842 h 460189"/>
                <a:gd name="csX7" fmla="*/ 232907 w 412321"/>
                <a:gd name="csY7" fmla="*/ 144044 h 460189"/>
                <a:gd name="csX8" fmla="*/ 221097 w 412321"/>
                <a:gd name="csY8" fmla="*/ 162885 h 460189"/>
                <a:gd name="csX9" fmla="*/ 299621 w 412321"/>
                <a:gd name="csY9" fmla="*/ 162885 h 460189"/>
                <a:gd name="csX10" fmla="*/ 299621 w 412321"/>
                <a:gd name="csY10" fmla="*/ 103149 h 460189"/>
                <a:gd name="csX11" fmla="*/ 244339 w 412321"/>
                <a:gd name="csY11" fmla="*/ 47866 h 460189"/>
                <a:gd name="csX12" fmla="*/ 196127 w 412321"/>
                <a:gd name="csY12" fmla="*/ 47866 h 460189"/>
                <a:gd name="csX13" fmla="*/ 140844 w 412321"/>
                <a:gd name="csY13" fmla="*/ 103149 h 460189"/>
                <a:gd name="csX14" fmla="*/ 0 w 412321"/>
                <a:gd name="csY14" fmla="*/ 357312 h 460189"/>
                <a:gd name="csX15" fmla="*/ 0 w 412321"/>
                <a:gd name="csY15" fmla="*/ 265762 h 460189"/>
                <a:gd name="csX16" fmla="*/ 22889 w 412321"/>
                <a:gd name="csY16" fmla="*/ 242873 h 460189"/>
                <a:gd name="csX17" fmla="*/ 45814 w 412321"/>
                <a:gd name="csY17" fmla="*/ 242873 h 460189"/>
                <a:gd name="csX18" fmla="*/ 45814 w 412321"/>
                <a:gd name="csY18" fmla="*/ 212436 h 460189"/>
                <a:gd name="csX19" fmla="*/ 60327 w 412321"/>
                <a:gd name="csY19" fmla="*/ 177398 h 460189"/>
                <a:gd name="csX20" fmla="*/ 92977 w 412321"/>
                <a:gd name="csY20" fmla="*/ 163874 h 460189"/>
                <a:gd name="csX21" fmla="*/ 92977 w 412321"/>
                <a:gd name="csY21" fmla="*/ 103149 h 460189"/>
                <a:gd name="csX22" fmla="*/ 196127 w 412321"/>
                <a:gd name="csY22" fmla="*/ 0 h 460189"/>
                <a:gd name="csX23" fmla="*/ 244339 w 412321"/>
                <a:gd name="csY23" fmla="*/ 0 h 460189"/>
                <a:gd name="csX24" fmla="*/ 347488 w 412321"/>
                <a:gd name="csY24" fmla="*/ 103149 h 460189"/>
                <a:gd name="csX25" fmla="*/ 347488 w 412321"/>
                <a:gd name="csY25" fmla="*/ 162885 h 460189"/>
                <a:gd name="csX26" fmla="*/ 412321 w 412321"/>
                <a:gd name="csY26" fmla="*/ 162885 h 460189"/>
                <a:gd name="csX27" fmla="*/ 412321 w 412321"/>
                <a:gd name="csY27" fmla="*/ 460189 h 460189"/>
                <a:gd name="csX28" fmla="*/ 95366 w 412321"/>
                <a:gd name="csY28" fmla="*/ 460189 h 460189"/>
                <a:gd name="csX29" fmla="*/ 45814 w 412321"/>
                <a:gd name="csY29" fmla="*/ 410637 h 460189"/>
                <a:gd name="csX30" fmla="*/ 45814 w 412321"/>
                <a:gd name="csY30" fmla="*/ 380200 h 460189"/>
                <a:gd name="csX31" fmla="*/ 22889 w 412321"/>
                <a:gd name="csY31" fmla="*/ 380200 h 460189"/>
                <a:gd name="csX32" fmla="*/ 0 w 412321"/>
                <a:gd name="csY32" fmla="*/ 357312 h 46018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</a:cxnLst>
              <a:rect l="l" t="t" r="r" b="b"/>
              <a:pathLst>
                <a:path w="412321" h="460189">
                  <a:moveTo>
                    <a:pt x="140844" y="162885"/>
                  </a:moveTo>
                  <a:lnTo>
                    <a:pt x="176383" y="162885"/>
                  </a:lnTo>
                  <a:lnTo>
                    <a:pt x="198950" y="135525"/>
                  </a:lnTo>
                  <a:cubicBezTo>
                    <a:pt x="209392" y="119920"/>
                    <a:pt x="217743" y="103979"/>
                    <a:pt x="223591" y="88421"/>
                  </a:cubicBezTo>
                  <a:lnTo>
                    <a:pt x="226233" y="78674"/>
                  </a:lnTo>
                  <a:lnTo>
                    <a:pt x="244701" y="86580"/>
                  </a:lnTo>
                  <a:lnTo>
                    <a:pt x="244740" y="103842"/>
                  </a:lnTo>
                  <a:cubicBezTo>
                    <a:pt x="243403" y="116354"/>
                    <a:pt x="239381" y="130020"/>
                    <a:pt x="232907" y="144044"/>
                  </a:cubicBezTo>
                  <a:lnTo>
                    <a:pt x="221097" y="162885"/>
                  </a:lnTo>
                  <a:lnTo>
                    <a:pt x="299621" y="162885"/>
                  </a:lnTo>
                  <a:lnTo>
                    <a:pt x="299621" y="103149"/>
                  </a:lnTo>
                  <a:cubicBezTo>
                    <a:pt x="299621" y="72617"/>
                    <a:pt x="274871" y="47866"/>
                    <a:pt x="244339" y="47866"/>
                  </a:cubicBezTo>
                  <a:lnTo>
                    <a:pt x="196127" y="47866"/>
                  </a:lnTo>
                  <a:cubicBezTo>
                    <a:pt x="165594" y="47866"/>
                    <a:pt x="140844" y="72617"/>
                    <a:pt x="140844" y="103149"/>
                  </a:cubicBezTo>
                  <a:close/>
                  <a:moveTo>
                    <a:pt x="0" y="357312"/>
                  </a:moveTo>
                  <a:lnTo>
                    <a:pt x="0" y="265762"/>
                  </a:lnTo>
                  <a:cubicBezTo>
                    <a:pt x="0" y="253121"/>
                    <a:pt x="10249" y="242873"/>
                    <a:pt x="22889" y="242873"/>
                  </a:cubicBezTo>
                  <a:lnTo>
                    <a:pt x="45814" y="242873"/>
                  </a:lnTo>
                  <a:lnTo>
                    <a:pt x="45814" y="212436"/>
                  </a:lnTo>
                  <a:cubicBezTo>
                    <a:pt x="45814" y="198753"/>
                    <a:pt x="51360" y="186365"/>
                    <a:pt x="60327" y="177398"/>
                  </a:cubicBezTo>
                  <a:lnTo>
                    <a:pt x="92977" y="163874"/>
                  </a:lnTo>
                  <a:lnTo>
                    <a:pt x="92977" y="103149"/>
                  </a:lnTo>
                  <a:cubicBezTo>
                    <a:pt x="92977" y="46182"/>
                    <a:pt x="139159" y="0"/>
                    <a:pt x="196127" y="0"/>
                  </a:cubicBezTo>
                  <a:lnTo>
                    <a:pt x="244339" y="0"/>
                  </a:lnTo>
                  <a:cubicBezTo>
                    <a:pt x="301306" y="0"/>
                    <a:pt x="347488" y="46182"/>
                    <a:pt x="347488" y="103149"/>
                  </a:cubicBezTo>
                  <a:lnTo>
                    <a:pt x="347488" y="162885"/>
                  </a:lnTo>
                  <a:lnTo>
                    <a:pt x="412321" y="162885"/>
                  </a:lnTo>
                  <a:lnTo>
                    <a:pt x="412321" y="460189"/>
                  </a:lnTo>
                  <a:lnTo>
                    <a:pt x="95366" y="460189"/>
                  </a:lnTo>
                  <a:cubicBezTo>
                    <a:pt x="67999" y="460189"/>
                    <a:pt x="45814" y="438004"/>
                    <a:pt x="45814" y="410637"/>
                  </a:cubicBezTo>
                  <a:lnTo>
                    <a:pt x="45814" y="380200"/>
                  </a:lnTo>
                  <a:lnTo>
                    <a:pt x="22889" y="380200"/>
                  </a:lnTo>
                  <a:cubicBezTo>
                    <a:pt x="10249" y="380200"/>
                    <a:pt x="0" y="369952"/>
                    <a:pt x="0" y="35731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1257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2875</TotalTime>
  <Words>20</Words>
  <Application>Microsoft Office PowerPoint</Application>
  <PresentationFormat>A4 210 x 297 mm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il373_給油スタンドのイラスト</dc:title>
  <dc:subject>il373_給油スタンドのイラスト</dc:subject>
  <dc:creator>ぱわぽすけ</dc:creator>
  <cp:revision>1</cp:revision>
  <dcterms:created xsi:type="dcterms:W3CDTF">2014-10-29T04:47:26Z</dcterms:created>
  <dcterms:modified xsi:type="dcterms:W3CDTF">2026-02-11T10:25:14Z</dcterms:modified>
  <cp:version>1</cp:version>
</cp:coreProperties>
</file>